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58" r:id="rId3"/>
    <p:sldId id="297" r:id="rId4"/>
    <p:sldId id="260" r:id="rId5"/>
    <p:sldId id="261" r:id="rId6"/>
    <p:sldId id="257" r:id="rId7"/>
    <p:sldId id="298" r:id="rId8"/>
    <p:sldId id="301" r:id="rId9"/>
    <p:sldId id="303" r:id="rId10"/>
    <p:sldId id="302" r:id="rId11"/>
    <p:sldId id="304" r:id="rId12"/>
    <p:sldId id="305" r:id="rId13"/>
    <p:sldId id="306" r:id="rId14"/>
    <p:sldId id="307" r:id="rId15"/>
    <p:sldId id="312" r:id="rId16"/>
    <p:sldId id="308" r:id="rId17"/>
    <p:sldId id="309" r:id="rId18"/>
    <p:sldId id="310" r:id="rId19"/>
    <p:sldId id="311" r:id="rId20"/>
    <p:sldId id="313" r:id="rId21"/>
    <p:sldId id="315" r:id="rId22"/>
    <p:sldId id="277" r:id="rId23"/>
    <p:sldId id="316" r:id="rId24"/>
    <p:sldId id="278" r:id="rId25"/>
  </p:sldIdLst>
  <p:sldSz cx="9144000" cy="5143500" type="screen16x9"/>
  <p:notesSz cx="6858000" cy="9144000"/>
  <p:embeddedFontLst>
    <p:embeddedFont>
      <p:font typeface="Barlow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aleway Thin" panose="020B0604020202020204" charset="0"/>
      <p:regular r:id="rId35"/>
      <p:bold r:id="rId36"/>
      <p:italic r:id="rId37"/>
      <p:boldItalic r:id="rId38"/>
    </p:embeddedFont>
    <p:embeddedFont>
      <p:font typeface="Raleway" panose="020B0604020202020204" charset="0"/>
      <p:regular r:id="rId39"/>
      <p:bold r:id="rId40"/>
      <p:italic r:id="rId41"/>
      <p:boldItalic r:id="rId42"/>
    </p:embeddedFont>
    <p:embeddedFont>
      <p:font typeface="Barlow Light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8"/>
    <p:restoredTop sz="94677"/>
  </p:normalViewPr>
  <p:slideViewPr>
    <p:cSldViewPr snapToGrid="0" snapToObjects="1">
      <p:cViewPr varScale="1">
        <p:scale>
          <a:sx n="94" d="100"/>
          <a:sy n="94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64396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10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676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03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695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932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65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27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45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62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557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79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606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854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86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276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556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2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96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53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07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17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382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651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25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57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xiey0017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yuan-xie-rakuten-com.solutions.apixplatform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fylfanyanlin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construct.net/en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console.firebase.google.com/project/best-fund-manager/database/best-fund-manager-default-rtdb/data" TargetMode="External"/><Relationship Id="rId4" Type="http://schemas.openxmlformats.org/officeDocument/2006/relationships/hyperlink" Target="https://firebase.googl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sci.com/research-and-insights/esg-ratings-corporate-search-too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Best ESG Fund Manager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1994" r="7060"/>
          <a:stretch/>
        </p:blipFill>
        <p:spPr>
          <a:xfrm>
            <a:off x="4333795" y="1367217"/>
            <a:ext cx="3528850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3.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Instructions</a:t>
            </a:r>
            <a:endParaRPr sz="3000" b="1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ESG Investment Intro &amp; Game Rules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3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3142" r="7060"/>
          <a:stretch/>
        </p:blipFill>
        <p:spPr>
          <a:xfrm>
            <a:off x="4333795" y="1367217"/>
            <a:ext cx="3528850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4.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Level 1</a:t>
            </a:r>
          </a:p>
          <a:p>
            <a:pPr marL="0" lv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Start of game</a:t>
            </a:r>
          </a:p>
          <a:p>
            <a:pPr marL="0" lvl="0" indent="0">
              <a:buNone/>
            </a:pPr>
            <a:r>
              <a:rPr lang="en-US" altLang="zh-CN" sz="2400" dirty="0">
                <a:solidFill>
                  <a:schemeClr val="lt1"/>
                </a:solidFill>
                <a:sym typeface="Raleway Thin"/>
              </a:rPr>
              <a:t>Tap to release hook</a:t>
            </a: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977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2126" r="7060"/>
          <a:stretch/>
        </p:blipFill>
        <p:spPr>
          <a:xfrm>
            <a:off x="4333795" y="1367217"/>
            <a:ext cx="3528850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12547" y="1528200"/>
            <a:ext cx="4095751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5.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Capture Companies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Show ESG rating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Show stock performance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Gain profit and ESG score</a:t>
            </a:r>
            <a:endParaRPr sz="2400" dirty="0">
              <a:solidFill>
                <a:schemeClr val="lt1"/>
              </a:solidFill>
              <a:sym typeface="Raleway Thin"/>
            </a:endParaRP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71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2126" r="7060"/>
          <a:stretch/>
        </p:blipFill>
        <p:spPr>
          <a:xfrm>
            <a:off x="4333795" y="1367217"/>
            <a:ext cx="3528850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12547" y="1528200"/>
            <a:ext cx="4095751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6.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Choose Companies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Show ESG rating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Show stock performance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Gain profit and ESG score</a:t>
            </a: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689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2126" r="7060"/>
          <a:stretch/>
        </p:blipFill>
        <p:spPr>
          <a:xfrm>
            <a:off x="4333795" y="1367217"/>
            <a:ext cx="3528850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12547" y="1528200"/>
            <a:ext cx="4095751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7.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Clean Trash</a:t>
            </a:r>
          </a:p>
          <a:p>
            <a:pPr marL="0" lvl="0" indent="0">
              <a:buNone/>
            </a:pPr>
            <a:r>
              <a:rPr lang="en-US" altLang="zh-CN" sz="2400" dirty="0">
                <a:solidFill>
                  <a:schemeClr val="lt1"/>
                </a:solidFill>
                <a:sym typeface="Raleway Thin"/>
              </a:rPr>
              <a:t>Get more ESG score</a:t>
            </a: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531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2632" r="7060"/>
          <a:stretch/>
        </p:blipFill>
        <p:spPr>
          <a:xfrm>
            <a:off x="4333795" y="1367217"/>
            <a:ext cx="3528850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12547" y="1528200"/>
            <a:ext cx="4095751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8.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Game Over</a:t>
            </a:r>
          </a:p>
          <a:p>
            <a:pPr marL="0" lvl="0" indent="0">
              <a:buNone/>
            </a:pPr>
            <a:r>
              <a:rPr lang="en-US" altLang="zh-CN" sz="2400" dirty="0">
                <a:solidFill>
                  <a:schemeClr val="lt1"/>
                </a:solidFill>
                <a:sym typeface="Raleway Thin"/>
              </a:rPr>
              <a:t>Targets not reached</a:t>
            </a: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873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2313" r="7060"/>
          <a:stretch/>
        </p:blipFill>
        <p:spPr>
          <a:xfrm>
            <a:off x="4333795" y="1367217"/>
            <a:ext cx="3528850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12547" y="1528200"/>
            <a:ext cx="4095751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9.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Level 1 Passed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Both targets reached</a:t>
            </a:r>
            <a:endParaRPr sz="2400" dirty="0">
              <a:solidFill>
                <a:schemeClr val="lt1"/>
              </a:solidFill>
              <a:sym typeface="Raleway Thin"/>
            </a:endParaRP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52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2126" r="7060"/>
          <a:stretch/>
        </p:blipFill>
        <p:spPr>
          <a:xfrm>
            <a:off x="4333795" y="1367217"/>
            <a:ext cx="3528850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12547" y="1528200"/>
            <a:ext cx="4095751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10.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Level 2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Accumulated money &amp; ESG</a:t>
            </a:r>
            <a:endParaRPr sz="2400" dirty="0">
              <a:solidFill>
                <a:schemeClr val="lt1"/>
              </a:solidFill>
              <a:sym typeface="Raleway Thin"/>
            </a:endParaRP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360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2126" r="7060"/>
          <a:stretch/>
        </p:blipFill>
        <p:spPr>
          <a:xfrm>
            <a:off x="4333795" y="1367217"/>
            <a:ext cx="3528850" cy="23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12547" y="1528200"/>
            <a:ext cx="4095751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11.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Level 2 Passed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Both targets reached</a:t>
            </a: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961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2126" r="7060"/>
          <a:stretch/>
        </p:blipFill>
        <p:spPr>
          <a:xfrm>
            <a:off x="4333795" y="1367217"/>
            <a:ext cx="3528850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19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12547" y="1528200"/>
            <a:ext cx="4095751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12.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Level 3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Accumulated money &amp; ESG</a:t>
            </a: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25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9"/>
            <a:ext cx="5377471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</a:t>
            </a:r>
            <a:r>
              <a:rPr lang="en-US" sz="32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XIE YUAN (Jacob)</a:t>
            </a:r>
            <a:endParaRPr sz="32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Software Engineer @ Rakuten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Email: </a:t>
            </a:r>
            <a:r>
              <a:rPr lang="en" dirty="0">
                <a:hlinkClick r:id="rId3"/>
              </a:rPr>
              <a:t>xiey0017@gmail.com</a:t>
            </a: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" b="1" dirty="0"/>
              <a:t>Provide Technical Design and Implementation</a:t>
            </a: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4"/>
          <a:srcRect l="12500" r="12500"/>
          <a:stretch/>
        </p:blipFill>
        <p:spPr>
          <a:xfrm rot="5400000"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1994" r="7060"/>
          <a:stretch/>
        </p:blipFill>
        <p:spPr>
          <a:xfrm>
            <a:off x="4333795" y="1367217"/>
            <a:ext cx="3528850" cy="23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12547" y="1528200"/>
            <a:ext cx="4095751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13.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Win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Final level passed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Check leader board</a:t>
            </a: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85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2126" r="7060"/>
          <a:stretch/>
        </p:blipFill>
        <p:spPr>
          <a:xfrm>
            <a:off x="4333795" y="1367217"/>
            <a:ext cx="3528850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12547" y="1528200"/>
            <a:ext cx="4095751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14.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Leader Board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Highest scores for players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lt1"/>
                </a:solidFill>
                <a:sym typeface="Raleway Thin"/>
              </a:rPr>
              <a:t>50%*Money + 50%*ESG</a:t>
            </a: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017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6686" t="11179" r="6686"/>
          <a:stretch/>
        </p:blipFill>
        <p:spPr>
          <a:xfrm>
            <a:off x="4333794" y="1367217"/>
            <a:ext cx="3559581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  <a:hlinkClick r:id="rId4"/>
              </a:rPr>
              <a:t>Live Demo</a:t>
            </a:r>
            <a:endParaRPr sz="3000" b="1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Deployed on APIX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sandbox environment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59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57923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Improvement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SG" dirty="0"/>
              <a:t>Use Construct3</a:t>
            </a:r>
          </a:p>
          <a:p>
            <a:pPr lvl="0"/>
            <a:r>
              <a:rPr lang="en-SG" dirty="0"/>
              <a:t>Remove hardcoded values</a:t>
            </a:r>
          </a:p>
          <a:p>
            <a:pPr lvl="0"/>
            <a:r>
              <a:rPr lang="en-SG" dirty="0"/>
              <a:t>More Companies</a:t>
            </a:r>
          </a:p>
          <a:p>
            <a:pPr lvl="0"/>
            <a:r>
              <a:rPr lang="en-SG" dirty="0"/>
              <a:t>More Levels</a:t>
            </a:r>
          </a:p>
          <a:p>
            <a:pPr lvl="0"/>
            <a:r>
              <a:rPr lang="en-SG" dirty="0"/>
              <a:t>Player can choose to invest more shares</a:t>
            </a:r>
          </a:p>
          <a:p>
            <a:pPr marL="114300" lvl="0" indent="0">
              <a:buNone/>
            </a:pPr>
            <a:r>
              <a:rPr lang="en-SG" dirty="0"/>
              <a:t>       …</a:t>
            </a:r>
          </a:p>
          <a:p>
            <a:pPr lvl="0"/>
            <a:endParaRPr lang="en-SG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14" name="Google Shape;2529;p47">
            <a:extLst>
              <a:ext uri="{FF2B5EF4-FFF2-40B4-BE49-F238E27FC236}">
                <a16:creationId xmlns:a16="http://schemas.microsoft.com/office/drawing/2014/main" xmlns="" id="{81933E20-AF26-AD0E-516F-B55D8608ABAD}"/>
              </a:ext>
            </a:extLst>
          </p:cNvPr>
          <p:cNvGrpSpPr/>
          <p:nvPr/>
        </p:nvGrpSpPr>
        <p:grpSpPr>
          <a:xfrm>
            <a:off x="5839293" y="1562390"/>
            <a:ext cx="2301816" cy="2514990"/>
            <a:chOff x="2012475" y="393272"/>
            <a:chExt cx="4440240" cy="4609126"/>
          </a:xfrm>
        </p:grpSpPr>
        <p:sp>
          <p:nvSpPr>
            <p:cNvPr id="115" name="Google Shape;2530;p47">
              <a:extLst>
                <a:ext uri="{FF2B5EF4-FFF2-40B4-BE49-F238E27FC236}">
                  <a16:creationId xmlns:a16="http://schemas.microsoft.com/office/drawing/2014/main" xmlns="" id="{5B94EC4B-E01D-8FAB-C1E4-9709DD4CB31B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531;p47">
              <a:extLst>
                <a:ext uri="{FF2B5EF4-FFF2-40B4-BE49-F238E27FC236}">
                  <a16:creationId xmlns:a16="http://schemas.microsoft.com/office/drawing/2014/main" xmlns="" id="{96B43317-37D4-06F9-1818-6CC0484FD709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532;p47">
              <a:extLst>
                <a:ext uri="{FF2B5EF4-FFF2-40B4-BE49-F238E27FC236}">
                  <a16:creationId xmlns:a16="http://schemas.microsoft.com/office/drawing/2014/main" xmlns="" id="{EE93689D-C532-A915-0792-22B2C289B1B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533;p47">
              <a:extLst>
                <a:ext uri="{FF2B5EF4-FFF2-40B4-BE49-F238E27FC236}">
                  <a16:creationId xmlns:a16="http://schemas.microsoft.com/office/drawing/2014/main" xmlns="" id="{5942B7CC-4C38-B3BB-F080-B0447677B66B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534;p47">
              <a:extLst>
                <a:ext uri="{FF2B5EF4-FFF2-40B4-BE49-F238E27FC236}">
                  <a16:creationId xmlns:a16="http://schemas.microsoft.com/office/drawing/2014/main" xmlns="" id="{05DF7EAE-64D1-F35F-EC14-621A50B65D0B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535;p47">
              <a:extLst>
                <a:ext uri="{FF2B5EF4-FFF2-40B4-BE49-F238E27FC236}">
                  <a16:creationId xmlns:a16="http://schemas.microsoft.com/office/drawing/2014/main" xmlns="" id="{4E1264C9-7936-7C4D-A21C-D927DD5AAE01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536;p47">
              <a:extLst>
                <a:ext uri="{FF2B5EF4-FFF2-40B4-BE49-F238E27FC236}">
                  <a16:creationId xmlns:a16="http://schemas.microsoft.com/office/drawing/2014/main" xmlns="" id="{83BE5DFA-D27D-6185-C34A-75837B090254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537;p47">
              <a:extLst>
                <a:ext uri="{FF2B5EF4-FFF2-40B4-BE49-F238E27FC236}">
                  <a16:creationId xmlns:a16="http://schemas.microsoft.com/office/drawing/2014/main" xmlns="" id="{665843C6-A65F-8976-C64B-C70731E85941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538;p47">
              <a:extLst>
                <a:ext uri="{FF2B5EF4-FFF2-40B4-BE49-F238E27FC236}">
                  <a16:creationId xmlns:a16="http://schemas.microsoft.com/office/drawing/2014/main" xmlns="" id="{7DBF2505-386A-1B60-9886-85DB48CE9BB2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539;p47">
              <a:extLst>
                <a:ext uri="{FF2B5EF4-FFF2-40B4-BE49-F238E27FC236}">
                  <a16:creationId xmlns:a16="http://schemas.microsoft.com/office/drawing/2014/main" xmlns="" id="{2DC765D5-18BA-6F0D-20BC-3DB5BD8BED42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540;p47">
              <a:extLst>
                <a:ext uri="{FF2B5EF4-FFF2-40B4-BE49-F238E27FC236}">
                  <a16:creationId xmlns:a16="http://schemas.microsoft.com/office/drawing/2014/main" xmlns="" id="{F87789D0-57CB-8E22-35E2-D86444C064D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541;p47">
              <a:extLst>
                <a:ext uri="{FF2B5EF4-FFF2-40B4-BE49-F238E27FC236}">
                  <a16:creationId xmlns:a16="http://schemas.microsoft.com/office/drawing/2014/main" xmlns="" id="{5E688EF0-1DF9-7661-C58D-1316AA2EB962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542;p47">
              <a:extLst>
                <a:ext uri="{FF2B5EF4-FFF2-40B4-BE49-F238E27FC236}">
                  <a16:creationId xmlns:a16="http://schemas.microsoft.com/office/drawing/2014/main" xmlns="" id="{C196BF2C-9F14-4A24-3CD5-27B59FA62045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543;p47">
              <a:extLst>
                <a:ext uri="{FF2B5EF4-FFF2-40B4-BE49-F238E27FC236}">
                  <a16:creationId xmlns:a16="http://schemas.microsoft.com/office/drawing/2014/main" xmlns="" id="{DB629ECD-6895-916C-7FA7-D1ADF31D4B57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544;p47">
              <a:extLst>
                <a:ext uri="{FF2B5EF4-FFF2-40B4-BE49-F238E27FC236}">
                  <a16:creationId xmlns:a16="http://schemas.microsoft.com/office/drawing/2014/main" xmlns="" id="{06E1AAA9-417B-F7F7-EF03-686ACA3120DC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545;p47">
              <a:extLst>
                <a:ext uri="{FF2B5EF4-FFF2-40B4-BE49-F238E27FC236}">
                  <a16:creationId xmlns:a16="http://schemas.microsoft.com/office/drawing/2014/main" xmlns="" id="{C85FB835-0013-F9DA-CF3D-907060CEF241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546;p47">
              <a:extLst>
                <a:ext uri="{FF2B5EF4-FFF2-40B4-BE49-F238E27FC236}">
                  <a16:creationId xmlns:a16="http://schemas.microsoft.com/office/drawing/2014/main" xmlns="" id="{585F0A29-74F6-7029-44BA-068AE56D7027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547;p47">
              <a:extLst>
                <a:ext uri="{FF2B5EF4-FFF2-40B4-BE49-F238E27FC236}">
                  <a16:creationId xmlns:a16="http://schemas.microsoft.com/office/drawing/2014/main" xmlns="" id="{BED2AD58-8720-ECA3-12D0-0713A43DDE28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548;p47">
              <a:extLst>
                <a:ext uri="{FF2B5EF4-FFF2-40B4-BE49-F238E27FC236}">
                  <a16:creationId xmlns:a16="http://schemas.microsoft.com/office/drawing/2014/main" xmlns="" id="{A58D46A8-9657-F4C4-B957-226E3BC170AD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549;p47">
              <a:extLst>
                <a:ext uri="{FF2B5EF4-FFF2-40B4-BE49-F238E27FC236}">
                  <a16:creationId xmlns:a16="http://schemas.microsoft.com/office/drawing/2014/main" xmlns="" id="{1705AC2B-9843-C065-CC74-96B3A8555475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550;p47">
              <a:extLst>
                <a:ext uri="{FF2B5EF4-FFF2-40B4-BE49-F238E27FC236}">
                  <a16:creationId xmlns:a16="http://schemas.microsoft.com/office/drawing/2014/main" xmlns="" id="{6C727325-2994-BC48-9599-74DAE3122372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551;p47">
              <a:extLst>
                <a:ext uri="{FF2B5EF4-FFF2-40B4-BE49-F238E27FC236}">
                  <a16:creationId xmlns:a16="http://schemas.microsoft.com/office/drawing/2014/main" xmlns="" id="{05DFEFA4-300D-11B7-490A-0033911856D9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552;p47">
              <a:extLst>
                <a:ext uri="{FF2B5EF4-FFF2-40B4-BE49-F238E27FC236}">
                  <a16:creationId xmlns:a16="http://schemas.microsoft.com/office/drawing/2014/main" xmlns="" id="{BAF42EE2-DA10-EDA7-90D4-11F6CB5C5B54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553;p47">
              <a:extLst>
                <a:ext uri="{FF2B5EF4-FFF2-40B4-BE49-F238E27FC236}">
                  <a16:creationId xmlns:a16="http://schemas.microsoft.com/office/drawing/2014/main" xmlns="" id="{6F5A7DCA-C64C-6A94-9E87-A541B4DDD9B4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554;p47">
              <a:extLst>
                <a:ext uri="{FF2B5EF4-FFF2-40B4-BE49-F238E27FC236}">
                  <a16:creationId xmlns:a16="http://schemas.microsoft.com/office/drawing/2014/main" xmlns="" id="{172478B5-870E-B28A-0D1B-7B3650B19521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555;p47">
              <a:extLst>
                <a:ext uri="{FF2B5EF4-FFF2-40B4-BE49-F238E27FC236}">
                  <a16:creationId xmlns:a16="http://schemas.microsoft.com/office/drawing/2014/main" xmlns="" id="{EACBE554-67A2-8861-2B45-87B27A5F47F5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556;p47">
              <a:extLst>
                <a:ext uri="{FF2B5EF4-FFF2-40B4-BE49-F238E27FC236}">
                  <a16:creationId xmlns:a16="http://schemas.microsoft.com/office/drawing/2014/main" xmlns="" id="{0D6C4AD6-2E29-1C13-09F1-D0359EA85C15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557;p47">
              <a:extLst>
                <a:ext uri="{FF2B5EF4-FFF2-40B4-BE49-F238E27FC236}">
                  <a16:creationId xmlns:a16="http://schemas.microsoft.com/office/drawing/2014/main" xmlns="" id="{43DC2826-A973-D7CE-94C6-81551D8A93F9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558;p47">
              <a:extLst>
                <a:ext uri="{FF2B5EF4-FFF2-40B4-BE49-F238E27FC236}">
                  <a16:creationId xmlns:a16="http://schemas.microsoft.com/office/drawing/2014/main" xmlns="" id="{D9245EF5-98C0-5C0D-CCF7-135DC3B99BB8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559;p47">
              <a:extLst>
                <a:ext uri="{FF2B5EF4-FFF2-40B4-BE49-F238E27FC236}">
                  <a16:creationId xmlns:a16="http://schemas.microsoft.com/office/drawing/2014/main" xmlns="" id="{04E05DDB-4ED2-8B60-DA07-8EA2165EDA7B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60;p47">
              <a:extLst>
                <a:ext uri="{FF2B5EF4-FFF2-40B4-BE49-F238E27FC236}">
                  <a16:creationId xmlns:a16="http://schemas.microsoft.com/office/drawing/2014/main" xmlns="" id="{7FC7800F-6635-D136-EBDE-85A4CCB15967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61;p47">
              <a:extLst>
                <a:ext uri="{FF2B5EF4-FFF2-40B4-BE49-F238E27FC236}">
                  <a16:creationId xmlns:a16="http://schemas.microsoft.com/office/drawing/2014/main" xmlns="" id="{891549DF-A03F-32DC-F747-809D1574E518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2;p47">
              <a:extLst>
                <a:ext uri="{FF2B5EF4-FFF2-40B4-BE49-F238E27FC236}">
                  <a16:creationId xmlns:a16="http://schemas.microsoft.com/office/drawing/2014/main" xmlns="" id="{8BF5887E-7CA3-84A2-2C69-94D7C92C8675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63;p47">
              <a:extLst>
                <a:ext uri="{FF2B5EF4-FFF2-40B4-BE49-F238E27FC236}">
                  <a16:creationId xmlns:a16="http://schemas.microsoft.com/office/drawing/2014/main" xmlns="" id="{0D1AB634-8E19-CC7E-8034-7661FA22F7F4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64;p47">
              <a:extLst>
                <a:ext uri="{FF2B5EF4-FFF2-40B4-BE49-F238E27FC236}">
                  <a16:creationId xmlns:a16="http://schemas.microsoft.com/office/drawing/2014/main" xmlns="" id="{1C14690A-6153-7510-2BA1-A9BC8F4947F5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65;p47">
              <a:extLst>
                <a:ext uri="{FF2B5EF4-FFF2-40B4-BE49-F238E27FC236}">
                  <a16:creationId xmlns:a16="http://schemas.microsoft.com/office/drawing/2014/main" xmlns="" id="{CFCFB011-B7C5-991C-AE7B-D760728CC013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566;p47">
              <a:extLst>
                <a:ext uri="{FF2B5EF4-FFF2-40B4-BE49-F238E27FC236}">
                  <a16:creationId xmlns:a16="http://schemas.microsoft.com/office/drawing/2014/main" xmlns="" id="{877F3DF5-38EE-314F-789A-BA47B74DF352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567;p47">
              <a:extLst>
                <a:ext uri="{FF2B5EF4-FFF2-40B4-BE49-F238E27FC236}">
                  <a16:creationId xmlns:a16="http://schemas.microsoft.com/office/drawing/2014/main" xmlns="" id="{13E7AE5C-2360-A0AE-E659-FAAC447D98E7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568;p47">
              <a:extLst>
                <a:ext uri="{FF2B5EF4-FFF2-40B4-BE49-F238E27FC236}">
                  <a16:creationId xmlns:a16="http://schemas.microsoft.com/office/drawing/2014/main" xmlns="" id="{0CEE4D65-3EE0-91F8-06AA-9AADD3E9589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569;p47">
              <a:extLst>
                <a:ext uri="{FF2B5EF4-FFF2-40B4-BE49-F238E27FC236}">
                  <a16:creationId xmlns:a16="http://schemas.microsoft.com/office/drawing/2014/main" xmlns="" id="{9434E6CA-0D5D-29B0-FED3-247D6DDA7AA1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570;p47">
              <a:extLst>
                <a:ext uri="{FF2B5EF4-FFF2-40B4-BE49-F238E27FC236}">
                  <a16:creationId xmlns:a16="http://schemas.microsoft.com/office/drawing/2014/main" xmlns="" id="{8AC97285-3273-FC0C-CC54-707027567CDF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571;p47">
              <a:extLst>
                <a:ext uri="{FF2B5EF4-FFF2-40B4-BE49-F238E27FC236}">
                  <a16:creationId xmlns:a16="http://schemas.microsoft.com/office/drawing/2014/main" xmlns="" id="{9B42384B-CF5D-EDCB-BDE2-DD044823FC98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572;p47">
              <a:extLst>
                <a:ext uri="{FF2B5EF4-FFF2-40B4-BE49-F238E27FC236}">
                  <a16:creationId xmlns:a16="http://schemas.microsoft.com/office/drawing/2014/main" xmlns="" id="{11A25159-61E1-927D-527D-A62823D1FB6A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573;p47">
              <a:extLst>
                <a:ext uri="{FF2B5EF4-FFF2-40B4-BE49-F238E27FC236}">
                  <a16:creationId xmlns:a16="http://schemas.microsoft.com/office/drawing/2014/main" xmlns="" id="{7ED9E0EA-E800-55BE-E69B-B4E09FDA8B29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574;p47">
              <a:extLst>
                <a:ext uri="{FF2B5EF4-FFF2-40B4-BE49-F238E27FC236}">
                  <a16:creationId xmlns:a16="http://schemas.microsoft.com/office/drawing/2014/main" xmlns="" id="{6F1477F7-3E68-A3F8-EB0B-A1139F934651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575;p47">
              <a:extLst>
                <a:ext uri="{FF2B5EF4-FFF2-40B4-BE49-F238E27FC236}">
                  <a16:creationId xmlns:a16="http://schemas.microsoft.com/office/drawing/2014/main" xmlns="" id="{318A6CB3-B851-8386-B74A-A84265AA5A1F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576;p47">
              <a:extLst>
                <a:ext uri="{FF2B5EF4-FFF2-40B4-BE49-F238E27FC236}">
                  <a16:creationId xmlns:a16="http://schemas.microsoft.com/office/drawing/2014/main" xmlns="" id="{76CC3121-C76B-3314-1041-29BA50645559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577;p47">
              <a:extLst>
                <a:ext uri="{FF2B5EF4-FFF2-40B4-BE49-F238E27FC236}">
                  <a16:creationId xmlns:a16="http://schemas.microsoft.com/office/drawing/2014/main" xmlns="" id="{933ED2FF-2A25-5578-87ED-9DE973003853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578;p47">
              <a:extLst>
                <a:ext uri="{FF2B5EF4-FFF2-40B4-BE49-F238E27FC236}">
                  <a16:creationId xmlns:a16="http://schemas.microsoft.com/office/drawing/2014/main" xmlns="" id="{F481C7E6-F831-41FB-8720-50827BDAACC3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579;p47">
              <a:extLst>
                <a:ext uri="{FF2B5EF4-FFF2-40B4-BE49-F238E27FC236}">
                  <a16:creationId xmlns:a16="http://schemas.microsoft.com/office/drawing/2014/main" xmlns="" id="{19D2C457-B5A2-4CD5-1030-08540C04CCB3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580;p47">
              <a:extLst>
                <a:ext uri="{FF2B5EF4-FFF2-40B4-BE49-F238E27FC236}">
                  <a16:creationId xmlns:a16="http://schemas.microsoft.com/office/drawing/2014/main" xmlns="" id="{EB1E5146-7AFD-5ABE-712E-F43407206678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581;p47">
              <a:extLst>
                <a:ext uri="{FF2B5EF4-FFF2-40B4-BE49-F238E27FC236}">
                  <a16:creationId xmlns:a16="http://schemas.microsoft.com/office/drawing/2014/main" xmlns="" id="{35DE117C-DC32-ADE2-002D-F11FD9580F43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582;p47">
              <a:extLst>
                <a:ext uri="{FF2B5EF4-FFF2-40B4-BE49-F238E27FC236}">
                  <a16:creationId xmlns:a16="http://schemas.microsoft.com/office/drawing/2014/main" xmlns="" id="{CA82DCE7-EA32-34CF-675F-B6C541F5BAEC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583;p47">
              <a:extLst>
                <a:ext uri="{FF2B5EF4-FFF2-40B4-BE49-F238E27FC236}">
                  <a16:creationId xmlns:a16="http://schemas.microsoft.com/office/drawing/2014/main" xmlns="" id="{9AD13A2B-4E26-B108-5B90-63B296936328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584;p47">
              <a:extLst>
                <a:ext uri="{FF2B5EF4-FFF2-40B4-BE49-F238E27FC236}">
                  <a16:creationId xmlns:a16="http://schemas.microsoft.com/office/drawing/2014/main" xmlns="" id="{9ECED64C-2BCD-709E-F93D-D3EC35B76950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585;p47">
              <a:extLst>
                <a:ext uri="{FF2B5EF4-FFF2-40B4-BE49-F238E27FC236}">
                  <a16:creationId xmlns:a16="http://schemas.microsoft.com/office/drawing/2014/main" xmlns="" id="{98D149FC-A212-C8C5-088E-26CA5FE7A475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586;p47">
              <a:extLst>
                <a:ext uri="{FF2B5EF4-FFF2-40B4-BE49-F238E27FC236}">
                  <a16:creationId xmlns:a16="http://schemas.microsoft.com/office/drawing/2014/main" xmlns="" id="{4617C406-F8B5-DBE5-8836-169686ABAED1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587;p47">
              <a:extLst>
                <a:ext uri="{FF2B5EF4-FFF2-40B4-BE49-F238E27FC236}">
                  <a16:creationId xmlns:a16="http://schemas.microsoft.com/office/drawing/2014/main" xmlns="" id="{685234CA-A308-9DBE-F24C-4AECF6F1DF03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588;p47">
              <a:extLst>
                <a:ext uri="{FF2B5EF4-FFF2-40B4-BE49-F238E27FC236}">
                  <a16:creationId xmlns:a16="http://schemas.microsoft.com/office/drawing/2014/main" xmlns="" id="{8DAA248C-40D0-5783-CE11-9D9028A54DD7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589;p47">
              <a:extLst>
                <a:ext uri="{FF2B5EF4-FFF2-40B4-BE49-F238E27FC236}">
                  <a16:creationId xmlns:a16="http://schemas.microsoft.com/office/drawing/2014/main" xmlns="" id="{87D37209-8B1B-3B4D-44E5-2D642882167D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590;p47">
              <a:extLst>
                <a:ext uri="{FF2B5EF4-FFF2-40B4-BE49-F238E27FC236}">
                  <a16:creationId xmlns:a16="http://schemas.microsoft.com/office/drawing/2014/main" xmlns="" id="{6C6826EE-9338-B483-5B48-40B0D28727A5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591;p47">
              <a:extLst>
                <a:ext uri="{FF2B5EF4-FFF2-40B4-BE49-F238E27FC236}">
                  <a16:creationId xmlns:a16="http://schemas.microsoft.com/office/drawing/2014/main" xmlns="" id="{35289B6E-D3AC-612F-1908-6A2B53DB2D5A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592;p47">
              <a:extLst>
                <a:ext uri="{FF2B5EF4-FFF2-40B4-BE49-F238E27FC236}">
                  <a16:creationId xmlns:a16="http://schemas.microsoft.com/office/drawing/2014/main" xmlns="" id="{6AF46148-3118-9DDB-0EE8-D4C83F7C833F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593;p47">
              <a:extLst>
                <a:ext uri="{FF2B5EF4-FFF2-40B4-BE49-F238E27FC236}">
                  <a16:creationId xmlns:a16="http://schemas.microsoft.com/office/drawing/2014/main" xmlns="" id="{0AD95211-B222-1131-B9B6-15F3793B74F0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594;p47">
              <a:extLst>
                <a:ext uri="{FF2B5EF4-FFF2-40B4-BE49-F238E27FC236}">
                  <a16:creationId xmlns:a16="http://schemas.microsoft.com/office/drawing/2014/main" xmlns="" id="{77844735-6E00-68A3-E5F6-61353F619CB2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595;p47">
              <a:extLst>
                <a:ext uri="{FF2B5EF4-FFF2-40B4-BE49-F238E27FC236}">
                  <a16:creationId xmlns:a16="http://schemas.microsoft.com/office/drawing/2014/main" xmlns="" id="{475CEAD6-47E1-AF2E-8754-2DC687CFE27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596;p47">
              <a:extLst>
                <a:ext uri="{FF2B5EF4-FFF2-40B4-BE49-F238E27FC236}">
                  <a16:creationId xmlns:a16="http://schemas.microsoft.com/office/drawing/2014/main" xmlns="" id="{7E8EEB52-163A-A10D-21D8-2E9F39BA066E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597;p47">
              <a:extLst>
                <a:ext uri="{FF2B5EF4-FFF2-40B4-BE49-F238E27FC236}">
                  <a16:creationId xmlns:a16="http://schemas.microsoft.com/office/drawing/2014/main" xmlns="" id="{6A12D3C5-9BAB-F0F6-6DBC-CE1CE49AC79B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598;p47">
              <a:extLst>
                <a:ext uri="{FF2B5EF4-FFF2-40B4-BE49-F238E27FC236}">
                  <a16:creationId xmlns:a16="http://schemas.microsoft.com/office/drawing/2014/main" xmlns="" id="{4146D69B-E914-D7A7-A4C7-4600187535B1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599;p47">
              <a:extLst>
                <a:ext uri="{FF2B5EF4-FFF2-40B4-BE49-F238E27FC236}">
                  <a16:creationId xmlns:a16="http://schemas.microsoft.com/office/drawing/2014/main" xmlns="" id="{C90D53A3-71DD-3338-55B2-074ACC981912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600;p47">
              <a:extLst>
                <a:ext uri="{FF2B5EF4-FFF2-40B4-BE49-F238E27FC236}">
                  <a16:creationId xmlns:a16="http://schemas.microsoft.com/office/drawing/2014/main" xmlns="" id="{F8BCD0A7-B114-1CCF-1F15-AC8F3F71FDB6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601;p47">
              <a:extLst>
                <a:ext uri="{FF2B5EF4-FFF2-40B4-BE49-F238E27FC236}">
                  <a16:creationId xmlns:a16="http://schemas.microsoft.com/office/drawing/2014/main" xmlns="" id="{FAA8CE83-3EBD-0060-0064-31CA50E93C2B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602;p47">
              <a:extLst>
                <a:ext uri="{FF2B5EF4-FFF2-40B4-BE49-F238E27FC236}">
                  <a16:creationId xmlns:a16="http://schemas.microsoft.com/office/drawing/2014/main" xmlns="" id="{8DC4ACA6-8C1C-E459-47D5-CA1C91185B17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603;p47">
              <a:extLst>
                <a:ext uri="{FF2B5EF4-FFF2-40B4-BE49-F238E27FC236}">
                  <a16:creationId xmlns:a16="http://schemas.microsoft.com/office/drawing/2014/main" xmlns="" id="{D465B425-E3BF-EAD5-2018-B4C48875E2A0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604;p47">
              <a:extLst>
                <a:ext uri="{FF2B5EF4-FFF2-40B4-BE49-F238E27FC236}">
                  <a16:creationId xmlns:a16="http://schemas.microsoft.com/office/drawing/2014/main" xmlns="" id="{37DB6D2C-7FCC-7DA3-9C98-34A4215D03A5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605;p47">
              <a:extLst>
                <a:ext uri="{FF2B5EF4-FFF2-40B4-BE49-F238E27FC236}">
                  <a16:creationId xmlns:a16="http://schemas.microsoft.com/office/drawing/2014/main" xmlns="" id="{B5E41E10-AB6F-EAB2-FD7C-1259A7F55F52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606;p47">
              <a:extLst>
                <a:ext uri="{FF2B5EF4-FFF2-40B4-BE49-F238E27FC236}">
                  <a16:creationId xmlns:a16="http://schemas.microsoft.com/office/drawing/2014/main" xmlns="" id="{7C82A589-E5E2-9011-9D30-3C3A9B878AB7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607;p47">
              <a:extLst>
                <a:ext uri="{FF2B5EF4-FFF2-40B4-BE49-F238E27FC236}">
                  <a16:creationId xmlns:a16="http://schemas.microsoft.com/office/drawing/2014/main" xmlns="" id="{F6BDDC9C-78D7-A602-5E47-9BC6C5459AA2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608;p47">
              <a:extLst>
                <a:ext uri="{FF2B5EF4-FFF2-40B4-BE49-F238E27FC236}">
                  <a16:creationId xmlns:a16="http://schemas.microsoft.com/office/drawing/2014/main" xmlns="" id="{4F64A6F4-420E-FD2B-B514-5661F7101EF9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609;p47">
              <a:extLst>
                <a:ext uri="{FF2B5EF4-FFF2-40B4-BE49-F238E27FC236}">
                  <a16:creationId xmlns:a16="http://schemas.microsoft.com/office/drawing/2014/main" xmlns="" id="{25379491-65FC-B1E9-DE07-C9BCC3F66F7A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610;p47">
              <a:extLst>
                <a:ext uri="{FF2B5EF4-FFF2-40B4-BE49-F238E27FC236}">
                  <a16:creationId xmlns:a16="http://schemas.microsoft.com/office/drawing/2014/main" xmlns="" id="{BEA81C57-684D-562F-DC52-D155445D130E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611;p47">
              <a:extLst>
                <a:ext uri="{FF2B5EF4-FFF2-40B4-BE49-F238E27FC236}">
                  <a16:creationId xmlns:a16="http://schemas.microsoft.com/office/drawing/2014/main" xmlns="" id="{E835E64B-D8B9-49B7-DCF7-94AA2F79477C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612;p47">
              <a:extLst>
                <a:ext uri="{FF2B5EF4-FFF2-40B4-BE49-F238E27FC236}">
                  <a16:creationId xmlns:a16="http://schemas.microsoft.com/office/drawing/2014/main" xmlns="" id="{4A9F10FC-1504-0529-F7FD-A1694CAE8BA1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613;p47">
              <a:extLst>
                <a:ext uri="{FF2B5EF4-FFF2-40B4-BE49-F238E27FC236}">
                  <a16:creationId xmlns:a16="http://schemas.microsoft.com/office/drawing/2014/main" xmlns="" id="{F3CFDC29-A2D1-FF2D-B723-F1CF45206AA6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614;p47">
              <a:extLst>
                <a:ext uri="{FF2B5EF4-FFF2-40B4-BE49-F238E27FC236}">
                  <a16:creationId xmlns:a16="http://schemas.microsoft.com/office/drawing/2014/main" xmlns="" id="{9C95B866-163B-8AED-6545-4798A17F7B5A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615;p47">
              <a:extLst>
                <a:ext uri="{FF2B5EF4-FFF2-40B4-BE49-F238E27FC236}">
                  <a16:creationId xmlns:a16="http://schemas.microsoft.com/office/drawing/2014/main" xmlns="" id="{445E1307-339B-AF2C-6459-C7767B8EBEEE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616;p47">
              <a:extLst>
                <a:ext uri="{FF2B5EF4-FFF2-40B4-BE49-F238E27FC236}">
                  <a16:creationId xmlns:a16="http://schemas.microsoft.com/office/drawing/2014/main" xmlns="" id="{F98092EC-AED4-35BE-FA39-4DCE149BE1B6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617;p47">
              <a:extLst>
                <a:ext uri="{FF2B5EF4-FFF2-40B4-BE49-F238E27FC236}">
                  <a16:creationId xmlns:a16="http://schemas.microsoft.com/office/drawing/2014/main" xmlns="" id="{C90AE80B-5C59-9E38-23FB-FE562667EF55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618;p47">
              <a:extLst>
                <a:ext uri="{FF2B5EF4-FFF2-40B4-BE49-F238E27FC236}">
                  <a16:creationId xmlns:a16="http://schemas.microsoft.com/office/drawing/2014/main" xmlns="" id="{C62E1FE7-8B12-B284-67C1-C4F2A561E96D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619;p47">
              <a:extLst>
                <a:ext uri="{FF2B5EF4-FFF2-40B4-BE49-F238E27FC236}">
                  <a16:creationId xmlns:a16="http://schemas.microsoft.com/office/drawing/2014/main" xmlns="" id="{ADA93827-1FF0-C3E5-6CDD-DC84602822ED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620;p47">
              <a:extLst>
                <a:ext uri="{FF2B5EF4-FFF2-40B4-BE49-F238E27FC236}">
                  <a16:creationId xmlns:a16="http://schemas.microsoft.com/office/drawing/2014/main" xmlns="" id="{A41BF4C4-BCAD-7AC6-4907-61924DCAEAC7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621;p47">
              <a:extLst>
                <a:ext uri="{FF2B5EF4-FFF2-40B4-BE49-F238E27FC236}">
                  <a16:creationId xmlns:a16="http://schemas.microsoft.com/office/drawing/2014/main" xmlns="" id="{E67AA084-1FF4-0895-C42F-421B0CF2A3B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622;p47">
              <a:extLst>
                <a:ext uri="{FF2B5EF4-FFF2-40B4-BE49-F238E27FC236}">
                  <a16:creationId xmlns:a16="http://schemas.microsoft.com/office/drawing/2014/main" xmlns="" id="{6FA8B888-97E9-D876-4556-2EE025363AAC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919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709845" y="1755531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1783033" y="2762278"/>
            <a:ext cx="2359418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Q&amp;A</a:t>
            </a:r>
            <a:endParaRPr sz="6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9"/>
            <a:ext cx="5530894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FAN </a:t>
            </a:r>
            <a:r>
              <a:rPr lang="en-US" sz="32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YANLIN</a:t>
            </a:r>
            <a:endParaRPr sz="32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Senior Equity Dealer @ Phillip Securities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Email: </a:t>
            </a:r>
            <a:r>
              <a:rPr lang="en" dirty="0">
                <a:hlinkClick r:id="rId3"/>
              </a:rPr>
              <a:t>fanyanlinfyl@gmail.com</a:t>
            </a: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 dirty="0"/>
              <a:t>Provide Financial Knowledge and UI/UX Design</a:t>
            </a: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4"/>
          <a:srcRect t="4506" b="4506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02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893112" y="980525"/>
            <a:ext cx="5090476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sz="2800" b="1" dirty="0"/>
              <a:t>ESG investing </a:t>
            </a:r>
            <a:r>
              <a:rPr lang="en" sz="2800" dirty="0"/>
              <a:t>is as skillful as Fishing. Timing is the key. Meanwhile, more expensive fishes may not be healthier to human body. Similarly, more profitable stocks may not be more ESG-friendly to our society.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26" y="1239520"/>
            <a:ext cx="2708974" cy="272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4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57923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Idea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SG" dirty="0"/>
              <a:t>We proposed a game-based approach to </a:t>
            </a:r>
            <a:r>
              <a:rPr lang="en-SG" u="sng" dirty="0"/>
              <a:t>raising public awareness</a:t>
            </a:r>
            <a:r>
              <a:rPr lang="en-SG" dirty="0"/>
              <a:t> on ESG/sustainable investing. </a:t>
            </a:r>
          </a:p>
          <a:p>
            <a:pPr lvl="0"/>
            <a:r>
              <a:rPr lang="en-SG" dirty="0"/>
              <a:t>The Player's goal is to invest the companies with </a:t>
            </a:r>
            <a:r>
              <a:rPr lang="en-SG" u="sng" dirty="0"/>
              <a:t>good financial </a:t>
            </a:r>
            <a:r>
              <a:rPr lang="en-SG" u="sng" dirty="0" smtClean="0"/>
              <a:t>returns </a:t>
            </a:r>
            <a:r>
              <a:rPr lang="en-SG" u="sng" dirty="0"/>
              <a:t>and good ESG ratings</a:t>
            </a:r>
            <a:r>
              <a:rPr lang="en-SG" dirty="0" smtClean="0"/>
              <a:t>.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45" name="Google Shape;744;p18">
            <a:extLst>
              <a:ext uri="{FF2B5EF4-FFF2-40B4-BE49-F238E27FC236}">
                <a16:creationId xmlns:a16="http://schemas.microsoft.com/office/drawing/2014/main" xmlns="" id="{806B4E1C-D36E-A672-3F59-CBFD362053F0}"/>
              </a:ext>
            </a:extLst>
          </p:cNvPr>
          <p:cNvGrpSpPr/>
          <p:nvPr/>
        </p:nvGrpSpPr>
        <p:grpSpPr>
          <a:xfrm>
            <a:off x="6098100" y="1545773"/>
            <a:ext cx="2369831" cy="2739288"/>
            <a:chOff x="2152750" y="190500"/>
            <a:chExt cx="4293756" cy="4762499"/>
          </a:xfrm>
        </p:grpSpPr>
        <p:sp>
          <p:nvSpPr>
            <p:cNvPr id="146" name="Google Shape;745;p18">
              <a:extLst>
                <a:ext uri="{FF2B5EF4-FFF2-40B4-BE49-F238E27FC236}">
                  <a16:creationId xmlns:a16="http://schemas.microsoft.com/office/drawing/2014/main" xmlns="" id="{7A101EB6-FDC2-B777-2CF7-CD7099695E19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746;p18">
              <a:extLst>
                <a:ext uri="{FF2B5EF4-FFF2-40B4-BE49-F238E27FC236}">
                  <a16:creationId xmlns:a16="http://schemas.microsoft.com/office/drawing/2014/main" xmlns="" id="{01EC75EE-4143-72C7-88BC-DD5D50B10E4C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747;p18">
              <a:extLst>
                <a:ext uri="{FF2B5EF4-FFF2-40B4-BE49-F238E27FC236}">
                  <a16:creationId xmlns:a16="http://schemas.microsoft.com/office/drawing/2014/main" xmlns="" id="{2BDED7C9-CA59-0D72-196C-61C7AEE9ECA7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748;p18">
              <a:extLst>
                <a:ext uri="{FF2B5EF4-FFF2-40B4-BE49-F238E27FC236}">
                  <a16:creationId xmlns:a16="http://schemas.microsoft.com/office/drawing/2014/main" xmlns="" id="{D50F80DF-763F-E661-2BD2-CA4BE6761458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749;p18">
              <a:extLst>
                <a:ext uri="{FF2B5EF4-FFF2-40B4-BE49-F238E27FC236}">
                  <a16:creationId xmlns:a16="http://schemas.microsoft.com/office/drawing/2014/main" xmlns="" id="{DAEB46EA-990C-47D6-E8C6-74209C0875DC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750;p18">
              <a:extLst>
                <a:ext uri="{FF2B5EF4-FFF2-40B4-BE49-F238E27FC236}">
                  <a16:creationId xmlns:a16="http://schemas.microsoft.com/office/drawing/2014/main" xmlns="" id="{70B8084D-FF9F-E66C-91F5-0D5CE0BC2EE3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751;p18">
              <a:extLst>
                <a:ext uri="{FF2B5EF4-FFF2-40B4-BE49-F238E27FC236}">
                  <a16:creationId xmlns:a16="http://schemas.microsoft.com/office/drawing/2014/main" xmlns="" id="{74B76FB3-EB5B-B61E-3169-0458A9B10DEC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752;p18">
              <a:extLst>
                <a:ext uri="{FF2B5EF4-FFF2-40B4-BE49-F238E27FC236}">
                  <a16:creationId xmlns:a16="http://schemas.microsoft.com/office/drawing/2014/main" xmlns="" id="{FDE097F9-D10C-1974-7E8F-F770B03C1079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753;p18">
              <a:extLst>
                <a:ext uri="{FF2B5EF4-FFF2-40B4-BE49-F238E27FC236}">
                  <a16:creationId xmlns:a16="http://schemas.microsoft.com/office/drawing/2014/main" xmlns="" id="{308428D8-688A-12F4-5BAE-24901B7434A6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754;p18">
              <a:extLst>
                <a:ext uri="{FF2B5EF4-FFF2-40B4-BE49-F238E27FC236}">
                  <a16:creationId xmlns:a16="http://schemas.microsoft.com/office/drawing/2014/main" xmlns="" id="{2D3B990F-A642-D750-889D-F31949167DE3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755;p18">
              <a:extLst>
                <a:ext uri="{FF2B5EF4-FFF2-40B4-BE49-F238E27FC236}">
                  <a16:creationId xmlns:a16="http://schemas.microsoft.com/office/drawing/2014/main" xmlns="" id="{5E63C41F-54E2-9A7C-D962-7456EEBBE416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756;p18">
              <a:extLst>
                <a:ext uri="{FF2B5EF4-FFF2-40B4-BE49-F238E27FC236}">
                  <a16:creationId xmlns:a16="http://schemas.microsoft.com/office/drawing/2014/main" xmlns="" id="{78CC99DF-E735-96A7-78CC-B7D71A8C3B82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757;p18">
              <a:extLst>
                <a:ext uri="{FF2B5EF4-FFF2-40B4-BE49-F238E27FC236}">
                  <a16:creationId xmlns:a16="http://schemas.microsoft.com/office/drawing/2014/main" xmlns="" id="{06B0BCA5-2300-E680-AB5D-28BB777AC1B3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758;p18">
              <a:extLst>
                <a:ext uri="{FF2B5EF4-FFF2-40B4-BE49-F238E27FC236}">
                  <a16:creationId xmlns:a16="http://schemas.microsoft.com/office/drawing/2014/main" xmlns="" id="{FF1FDB72-6916-B5AF-D100-0DA794997B88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759;p18">
              <a:extLst>
                <a:ext uri="{FF2B5EF4-FFF2-40B4-BE49-F238E27FC236}">
                  <a16:creationId xmlns:a16="http://schemas.microsoft.com/office/drawing/2014/main" xmlns="" id="{CCB72217-8119-C9BB-E6B6-C5E035D1E398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760;p18">
              <a:extLst>
                <a:ext uri="{FF2B5EF4-FFF2-40B4-BE49-F238E27FC236}">
                  <a16:creationId xmlns:a16="http://schemas.microsoft.com/office/drawing/2014/main" xmlns="" id="{09709D14-D72A-72D6-53A2-9EAEB9B310A3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761;p18">
              <a:extLst>
                <a:ext uri="{FF2B5EF4-FFF2-40B4-BE49-F238E27FC236}">
                  <a16:creationId xmlns:a16="http://schemas.microsoft.com/office/drawing/2014/main" xmlns="" id="{46C97157-7DA2-0CEF-E1FF-7CB3FBD765D6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762;p18">
              <a:extLst>
                <a:ext uri="{FF2B5EF4-FFF2-40B4-BE49-F238E27FC236}">
                  <a16:creationId xmlns:a16="http://schemas.microsoft.com/office/drawing/2014/main" xmlns="" id="{B8B881A6-F30B-35DF-CA47-E8ADE16D37A5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763;p18">
              <a:extLst>
                <a:ext uri="{FF2B5EF4-FFF2-40B4-BE49-F238E27FC236}">
                  <a16:creationId xmlns:a16="http://schemas.microsoft.com/office/drawing/2014/main" xmlns="" id="{A73401FC-502D-B75E-CF3B-BB7EFFE590EE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764;p18">
              <a:extLst>
                <a:ext uri="{FF2B5EF4-FFF2-40B4-BE49-F238E27FC236}">
                  <a16:creationId xmlns:a16="http://schemas.microsoft.com/office/drawing/2014/main" xmlns="" id="{42407DAF-43CE-A141-E55E-9A19F8606E1C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765;p18">
              <a:extLst>
                <a:ext uri="{FF2B5EF4-FFF2-40B4-BE49-F238E27FC236}">
                  <a16:creationId xmlns:a16="http://schemas.microsoft.com/office/drawing/2014/main" xmlns="" id="{87980F2F-F528-AFEB-D091-9071CC3B8A60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766;p18">
              <a:extLst>
                <a:ext uri="{FF2B5EF4-FFF2-40B4-BE49-F238E27FC236}">
                  <a16:creationId xmlns:a16="http://schemas.microsoft.com/office/drawing/2014/main" xmlns="" id="{13112BFE-4DFA-9F26-064D-489E2ACC891A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767;p18">
              <a:extLst>
                <a:ext uri="{FF2B5EF4-FFF2-40B4-BE49-F238E27FC236}">
                  <a16:creationId xmlns:a16="http://schemas.microsoft.com/office/drawing/2014/main" xmlns="" id="{880FBA5E-FBF7-4CE0-6011-DFF946115BB5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768;p18">
              <a:extLst>
                <a:ext uri="{FF2B5EF4-FFF2-40B4-BE49-F238E27FC236}">
                  <a16:creationId xmlns:a16="http://schemas.microsoft.com/office/drawing/2014/main" xmlns="" id="{F63CC415-6082-CAFC-D541-F0F6D1942D41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769;p18">
              <a:extLst>
                <a:ext uri="{FF2B5EF4-FFF2-40B4-BE49-F238E27FC236}">
                  <a16:creationId xmlns:a16="http://schemas.microsoft.com/office/drawing/2014/main" xmlns="" id="{68BB9231-AD43-583D-DBED-CF5C1910D499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770;p18">
              <a:extLst>
                <a:ext uri="{FF2B5EF4-FFF2-40B4-BE49-F238E27FC236}">
                  <a16:creationId xmlns:a16="http://schemas.microsoft.com/office/drawing/2014/main" xmlns="" id="{5C6D089B-9565-EB0B-0B58-FD09703E2411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771;p18">
              <a:extLst>
                <a:ext uri="{FF2B5EF4-FFF2-40B4-BE49-F238E27FC236}">
                  <a16:creationId xmlns:a16="http://schemas.microsoft.com/office/drawing/2014/main" xmlns="" id="{CDA50C7B-6353-08F2-E688-ACB90E33EE27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772;p18">
              <a:extLst>
                <a:ext uri="{FF2B5EF4-FFF2-40B4-BE49-F238E27FC236}">
                  <a16:creationId xmlns:a16="http://schemas.microsoft.com/office/drawing/2014/main" xmlns="" id="{1A2C1225-0C0A-8C08-6A28-570A7A06C640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773;p18">
              <a:extLst>
                <a:ext uri="{FF2B5EF4-FFF2-40B4-BE49-F238E27FC236}">
                  <a16:creationId xmlns:a16="http://schemas.microsoft.com/office/drawing/2014/main" xmlns="" id="{11837F23-BB8C-ED97-8BA6-36CED63C3E34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774;p18">
              <a:extLst>
                <a:ext uri="{FF2B5EF4-FFF2-40B4-BE49-F238E27FC236}">
                  <a16:creationId xmlns:a16="http://schemas.microsoft.com/office/drawing/2014/main" xmlns="" id="{F6B51C2A-7507-1624-AB02-174BC944E762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775;p18">
              <a:extLst>
                <a:ext uri="{FF2B5EF4-FFF2-40B4-BE49-F238E27FC236}">
                  <a16:creationId xmlns:a16="http://schemas.microsoft.com/office/drawing/2014/main" xmlns="" id="{817F952D-B4EA-08F5-2C28-F4FD365D43F9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776;p18">
              <a:extLst>
                <a:ext uri="{FF2B5EF4-FFF2-40B4-BE49-F238E27FC236}">
                  <a16:creationId xmlns:a16="http://schemas.microsoft.com/office/drawing/2014/main" xmlns="" id="{3D8CFE4B-6D11-DD8C-BACE-FFF2B649835F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777;p18">
              <a:extLst>
                <a:ext uri="{FF2B5EF4-FFF2-40B4-BE49-F238E27FC236}">
                  <a16:creationId xmlns:a16="http://schemas.microsoft.com/office/drawing/2014/main" xmlns="" id="{EE0A93C4-D3E6-AEE7-D3D4-6C72345BE3F0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778;p18">
              <a:extLst>
                <a:ext uri="{FF2B5EF4-FFF2-40B4-BE49-F238E27FC236}">
                  <a16:creationId xmlns:a16="http://schemas.microsoft.com/office/drawing/2014/main" xmlns="" id="{EE834CF7-6F22-76FA-E9A7-1A4D7C0F3A81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779;p18">
              <a:extLst>
                <a:ext uri="{FF2B5EF4-FFF2-40B4-BE49-F238E27FC236}">
                  <a16:creationId xmlns:a16="http://schemas.microsoft.com/office/drawing/2014/main" xmlns="" id="{3CCC2688-AAC3-9C45-5F56-F38485202926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780;p18">
              <a:extLst>
                <a:ext uri="{FF2B5EF4-FFF2-40B4-BE49-F238E27FC236}">
                  <a16:creationId xmlns:a16="http://schemas.microsoft.com/office/drawing/2014/main" xmlns="" id="{D93A0C83-EE19-6646-CAF7-317AFBDD5398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781;p18">
              <a:extLst>
                <a:ext uri="{FF2B5EF4-FFF2-40B4-BE49-F238E27FC236}">
                  <a16:creationId xmlns:a16="http://schemas.microsoft.com/office/drawing/2014/main" xmlns="" id="{D611AC20-3997-AA39-DAD8-68E0EDF41FAB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782;p18">
              <a:extLst>
                <a:ext uri="{FF2B5EF4-FFF2-40B4-BE49-F238E27FC236}">
                  <a16:creationId xmlns:a16="http://schemas.microsoft.com/office/drawing/2014/main" xmlns="" id="{7BCB75E1-4F6D-7F0C-384A-7133BAEBBE64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783;p18">
              <a:extLst>
                <a:ext uri="{FF2B5EF4-FFF2-40B4-BE49-F238E27FC236}">
                  <a16:creationId xmlns:a16="http://schemas.microsoft.com/office/drawing/2014/main" xmlns="" id="{02AD2E58-1622-F427-7736-1AFBD8ACAE80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784;p18">
              <a:extLst>
                <a:ext uri="{FF2B5EF4-FFF2-40B4-BE49-F238E27FC236}">
                  <a16:creationId xmlns:a16="http://schemas.microsoft.com/office/drawing/2014/main" xmlns="" id="{5037FDCE-4F0C-F9BD-9DD7-D4A7C9CFFAA4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785;p18">
              <a:extLst>
                <a:ext uri="{FF2B5EF4-FFF2-40B4-BE49-F238E27FC236}">
                  <a16:creationId xmlns:a16="http://schemas.microsoft.com/office/drawing/2014/main" xmlns="" id="{AA6C974D-D69B-5DE0-58C3-58F3338E6215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786;p18">
              <a:extLst>
                <a:ext uri="{FF2B5EF4-FFF2-40B4-BE49-F238E27FC236}">
                  <a16:creationId xmlns:a16="http://schemas.microsoft.com/office/drawing/2014/main" xmlns="" id="{7DFE34E8-72C4-3404-BE8A-CF8F04FC479A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787;p18">
              <a:extLst>
                <a:ext uri="{FF2B5EF4-FFF2-40B4-BE49-F238E27FC236}">
                  <a16:creationId xmlns:a16="http://schemas.microsoft.com/office/drawing/2014/main" xmlns="" id="{B7936DD7-5C13-BDE7-BCC7-0281BF2C4BF4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788;p18">
              <a:extLst>
                <a:ext uri="{FF2B5EF4-FFF2-40B4-BE49-F238E27FC236}">
                  <a16:creationId xmlns:a16="http://schemas.microsoft.com/office/drawing/2014/main" xmlns="" id="{388A1973-5C70-225C-00B7-305282DF2ABF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789;p18">
              <a:extLst>
                <a:ext uri="{FF2B5EF4-FFF2-40B4-BE49-F238E27FC236}">
                  <a16:creationId xmlns:a16="http://schemas.microsoft.com/office/drawing/2014/main" xmlns="" id="{F422471F-F9E5-8081-A964-F7E0E40FD90E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790;p18">
              <a:extLst>
                <a:ext uri="{FF2B5EF4-FFF2-40B4-BE49-F238E27FC236}">
                  <a16:creationId xmlns:a16="http://schemas.microsoft.com/office/drawing/2014/main" xmlns="" id="{192556F9-14B7-7FA7-C427-555C7C1C688E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791;p18">
              <a:extLst>
                <a:ext uri="{FF2B5EF4-FFF2-40B4-BE49-F238E27FC236}">
                  <a16:creationId xmlns:a16="http://schemas.microsoft.com/office/drawing/2014/main" xmlns="" id="{5EA900E0-A9DA-4B59-DE1E-BF3B11AEB037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792;p18">
              <a:extLst>
                <a:ext uri="{FF2B5EF4-FFF2-40B4-BE49-F238E27FC236}">
                  <a16:creationId xmlns:a16="http://schemas.microsoft.com/office/drawing/2014/main" xmlns="" id="{6B4F0745-2A04-777F-23A8-CEB71B0B5172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793;p18">
              <a:extLst>
                <a:ext uri="{FF2B5EF4-FFF2-40B4-BE49-F238E27FC236}">
                  <a16:creationId xmlns:a16="http://schemas.microsoft.com/office/drawing/2014/main" xmlns="" id="{8CFA412E-FE28-7B8F-E95F-A68703E9E743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794;p18">
              <a:extLst>
                <a:ext uri="{FF2B5EF4-FFF2-40B4-BE49-F238E27FC236}">
                  <a16:creationId xmlns:a16="http://schemas.microsoft.com/office/drawing/2014/main" xmlns="" id="{AFDA1FE1-CFCD-F9BA-63DB-53F7E351E1D5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795;p18">
              <a:extLst>
                <a:ext uri="{FF2B5EF4-FFF2-40B4-BE49-F238E27FC236}">
                  <a16:creationId xmlns:a16="http://schemas.microsoft.com/office/drawing/2014/main" xmlns="" id="{55705E97-EE5A-B5F8-B554-CD8BD8925CD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796;p18">
              <a:extLst>
                <a:ext uri="{FF2B5EF4-FFF2-40B4-BE49-F238E27FC236}">
                  <a16:creationId xmlns:a16="http://schemas.microsoft.com/office/drawing/2014/main" xmlns="" id="{D98A9DEC-FD65-3524-A062-3E819D56010B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797;p18">
              <a:extLst>
                <a:ext uri="{FF2B5EF4-FFF2-40B4-BE49-F238E27FC236}">
                  <a16:creationId xmlns:a16="http://schemas.microsoft.com/office/drawing/2014/main" xmlns="" id="{CA65D9D8-6DDD-B973-21AE-851CBB204CB2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798;p18">
              <a:extLst>
                <a:ext uri="{FF2B5EF4-FFF2-40B4-BE49-F238E27FC236}">
                  <a16:creationId xmlns:a16="http://schemas.microsoft.com/office/drawing/2014/main" xmlns="" id="{6565CD0D-F144-0706-9D6B-067C33054CC8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799;p18">
              <a:extLst>
                <a:ext uri="{FF2B5EF4-FFF2-40B4-BE49-F238E27FC236}">
                  <a16:creationId xmlns:a16="http://schemas.microsoft.com/office/drawing/2014/main" xmlns="" id="{6D50955E-0E96-DE0E-6A72-9A67E892CCF7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800;p18">
              <a:extLst>
                <a:ext uri="{FF2B5EF4-FFF2-40B4-BE49-F238E27FC236}">
                  <a16:creationId xmlns:a16="http://schemas.microsoft.com/office/drawing/2014/main" xmlns="" id="{F209B170-335A-B52E-9620-174FCEEDE713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801;p18">
              <a:extLst>
                <a:ext uri="{FF2B5EF4-FFF2-40B4-BE49-F238E27FC236}">
                  <a16:creationId xmlns:a16="http://schemas.microsoft.com/office/drawing/2014/main" xmlns="" id="{F871F531-BF7A-62E5-C6E8-D21E438CBF62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802;p18">
              <a:extLst>
                <a:ext uri="{FF2B5EF4-FFF2-40B4-BE49-F238E27FC236}">
                  <a16:creationId xmlns:a16="http://schemas.microsoft.com/office/drawing/2014/main" xmlns="" id="{DD8E2768-9ADB-E69A-66C5-0A5BAF66062E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803;p18">
              <a:extLst>
                <a:ext uri="{FF2B5EF4-FFF2-40B4-BE49-F238E27FC236}">
                  <a16:creationId xmlns:a16="http://schemas.microsoft.com/office/drawing/2014/main" xmlns="" id="{00738B34-A743-86B4-8C0E-49590AE43B40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804;p18">
              <a:extLst>
                <a:ext uri="{FF2B5EF4-FFF2-40B4-BE49-F238E27FC236}">
                  <a16:creationId xmlns:a16="http://schemas.microsoft.com/office/drawing/2014/main" xmlns="" id="{6004EC39-5112-EF8C-A533-AD4F7D43AA15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805;p18">
              <a:extLst>
                <a:ext uri="{FF2B5EF4-FFF2-40B4-BE49-F238E27FC236}">
                  <a16:creationId xmlns:a16="http://schemas.microsoft.com/office/drawing/2014/main" xmlns="" id="{1BFF6094-93EF-1F44-BEAC-ECF31D98C826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806;p18">
              <a:extLst>
                <a:ext uri="{FF2B5EF4-FFF2-40B4-BE49-F238E27FC236}">
                  <a16:creationId xmlns:a16="http://schemas.microsoft.com/office/drawing/2014/main" xmlns="" id="{C04EE476-C5FD-C528-D6EB-A4184340C1B2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807;p18">
              <a:extLst>
                <a:ext uri="{FF2B5EF4-FFF2-40B4-BE49-F238E27FC236}">
                  <a16:creationId xmlns:a16="http://schemas.microsoft.com/office/drawing/2014/main" xmlns="" id="{5A03730F-03D8-73A0-5D56-1D9DF30405E1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808;p18">
              <a:extLst>
                <a:ext uri="{FF2B5EF4-FFF2-40B4-BE49-F238E27FC236}">
                  <a16:creationId xmlns:a16="http://schemas.microsoft.com/office/drawing/2014/main" xmlns="" id="{995F49BD-338F-0A05-689A-2A8ABE0F68C8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809;p18">
              <a:extLst>
                <a:ext uri="{FF2B5EF4-FFF2-40B4-BE49-F238E27FC236}">
                  <a16:creationId xmlns:a16="http://schemas.microsoft.com/office/drawing/2014/main" xmlns="" id="{C3E9659E-23CF-0AE5-66DD-C1B5D1472507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810;p18">
              <a:extLst>
                <a:ext uri="{FF2B5EF4-FFF2-40B4-BE49-F238E27FC236}">
                  <a16:creationId xmlns:a16="http://schemas.microsoft.com/office/drawing/2014/main" xmlns="" id="{1C9B9BBB-54D6-21D9-4774-8D1E1A9FF98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811;p18">
              <a:extLst>
                <a:ext uri="{FF2B5EF4-FFF2-40B4-BE49-F238E27FC236}">
                  <a16:creationId xmlns:a16="http://schemas.microsoft.com/office/drawing/2014/main" xmlns="" id="{FE7BE0F8-9D85-5C7E-6705-F864169E2D4F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812;p18">
              <a:extLst>
                <a:ext uri="{FF2B5EF4-FFF2-40B4-BE49-F238E27FC236}">
                  <a16:creationId xmlns:a16="http://schemas.microsoft.com/office/drawing/2014/main" xmlns="" id="{992CFAA0-43BE-D273-542F-7E769074D857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813;p18">
              <a:extLst>
                <a:ext uri="{FF2B5EF4-FFF2-40B4-BE49-F238E27FC236}">
                  <a16:creationId xmlns:a16="http://schemas.microsoft.com/office/drawing/2014/main" xmlns="" id="{62CF4861-8047-DF51-3270-487349563A3E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814;p18">
              <a:extLst>
                <a:ext uri="{FF2B5EF4-FFF2-40B4-BE49-F238E27FC236}">
                  <a16:creationId xmlns:a16="http://schemas.microsoft.com/office/drawing/2014/main" xmlns="" id="{2C100BB6-98B0-ACC7-6F2D-F47F3B35D233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815;p18">
              <a:extLst>
                <a:ext uri="{FF2B5EF4-FFF2-40B4-BE49-F238E27FC236}">
                  <a16:creationId xmlns:a16="http://schemas.microsoft.com/office/drawing/2014/main" xmlns="" id="{DFE26D48-81AF-9DE5-2943-CC4F6C096ED0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816;p18">
              <a:extLst>
                <a:ext uri="{FF2B5EF4-FFF2-40B4-BE49-F238E27FC236}">
                  <a16:creationId xmlns:a16="http://schemas.microsoft.com/office/drawing/2014/main" xmlns="" id="{646FF56D-9239-2F68-E41E-A67C7BA5C8E5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817;p18">
              <a:extLst>
                <a:ext uri="{FF2B5EF4-FFF2-40B4-BE49-F238E27FC236}">
                  <a16:creationId xmlns:a16="http://schemas.microsoft.com/office/drawing/2014/main" xmlns="" id="{044D6B87-564E-3BF0-AF36-F55592069676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818;p18">
              <a:extLst>
                <a:ext uri="{FF2B5EF4-FFF2-40B4-BE49-F238E27FC236}">
                  <a16:creationId xmlns:a16="http://schemas.microsoft.com/office/drawing/2014/main" xmlns="" id="{920B36F6-E635-EA99-4D5A-B766919CC39C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" name="Google Shape;819;p18">
              <a:extLst>
                <a:ext uri="{FF2B5EF4-FFF2-40B4-BE49-F238E27FC236}">
                  <a16:creationId xmlns:a16="http://schemas.microsoft.com/office/drawing/2014/main" xmlns="" id="{48E4FDBB-FFF4-51CD-B97B-F5D9FFAE08A2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45" name="Google Shape;820;p18">
                <a:extLst>
                  <a:ext uri="{FF2B5EF4-FFF2-40B4-BE49-F238E27FC236}">
                    <a16:creationId xmlns:a16="http://schemas.microsoft.com/office/drawing/2014/main" xmlns="" id="{CFF10033-A4DD-CA39-054F-2C132EBB6FEB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821;p18">
                <a:extLst>
                  <a:ext uri="{FF2B5EF4-FFF2-40B4-BE49-F238E27FC236}">
                    <a16:creationId xmlns:a16="http://schemas.microsoft.com/office/drawing/2014/main" xmlns="" id="{30E23064-3E15-B9AC-ABFF-F37772F579B0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822;p18">
                <a:extLst>
                  <a:ext uri="{FF2B5EF4-FFF2-40B4-BE49-F238E27FC236}">
                    <a16:creationId xmlns:a16="http://schemas.microsoft.com/office/drawing/2014/main" xmlns="" id="{2E7D1681-9F1B-99F4-6C9B-EF32A088498E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823;p18">
                <a:extLst>
                  <a:ext uri="{FF2B5EF4-FFF2-40B4-BE49-F238E27FC236}">
                    <a16:creationId xmlns:a16="http://schemas.microsoft.com/office/drawing/2014/main" xmlns="" id="{EAA01E9A-9A3E-331C-C29A-77497E452ECC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824;p18">
                <a:extLst>
                  <a:ext uri="{FF2B5EF4-FFF2-40B4-BE49-F238E27FC236}">
                    <a16:creationId xmlns:a16="http://schemas.microsoft.com/office/drawing/2014/main" xmlns="" id="{79F69E77-6327-D4E5-E8E5-8429F26DCA24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825;p18">
                <a:extLst>
                  <a:ext uri="{FF2B5EF4-FFF2-40B4-BE49-F238E27FC236}">
                    <a16:creationId xmlns:a16="http://schemas.microsoft.com/office/drawing/2014/main" xmlns="" id="{B6371DE4-F459-8A16-57BF-F28825273DD1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826;p18">
                <a:extLst>
                  <a:ext uri="{FF2B5EF4-FFF2-40B4-BE49-F238E27FC236}">
                    <a16:creationId xmlns:a16="http://schemas.microsoft.com/office/drawing/2014/main" xmlns="" id="{15876CDF-9489-20FF-B1D5-57D9F7B086DB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827;p18">
                <a:extLst>
                  <a:ext uri="{FF2B5EF4-FFF2-40B4-BE49-F238E27FC236}">
                    <a16:creationId xmlns:a16="http://schemas.microsoft.com/office/drawing/2014/main" xmlns="" id="{6F0BB227-1193-80E6-FC81-AEA9E93ED59F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828;p18">
                <a:extLst>
                  <a:ext uri="{FF2B5EF4-FFF2-40B4-BE49-F238E27FC236}">
                    <a16:creationId xmlns:a16="http://schemas.microsoft.com/office/drawing/2014/main" xmlns="" id="{3F08A73E-997A-6A7C-C2DA-3420189B56E8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829;p18">
              <a:extLst>
                <a:ext uri="{FF2B5EF4-FFF2-40B4-BE49-F238E27FC236}">
                  <a16:creationId xmlns:a16="http://schemas.microsoft.com/office/drawing/2014/main" xmlns="" id="{4945352C-33C4-C241-9011-226118F4EF10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40" name="Google Shape;830;p18">
                <a:extLst>
                  <a:ext uri="{FF2B5EF4-FFF2-40B4-BE49-F238E27FC236}">
                    <a16:creationId xmlns:a16="http://schemas.microsoft.com/office/drawing/2014/main" xmlns="" id="{9662F0AE-E85F-4558-85B9-F8262D37B00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831;p18">
                <a:extLst>
                  <a:ext uri="{FF2B5EF4-FFF2-40B4-BE49-F238E27FC236}">
                    <a16:creationId xmlns:a16="http://schemas.microsoft.com/office/drawing/2014/main" xmlns="" id="{5E6D6D6E-5D14-0549-32F1-E973AC5E6781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832;p18">
                <a:extLst>
                  <a:ext uri="{FF2B5EF4-FFF2-40B4-BE49-F238E27FC236}">
                    <a16:creationId xmlns:a16="http://schemas.microsoft.com/office/drawing/2014/main" xmlns="" id="{0887B920-3441-7899-56DA-B464341BA68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833;p18">
                <a:extLst>
                  <a:ext uri="{FF2B5EF4-FFF2-40B4-BE49-F238E27FC236}">
                    <a16:creationId xmlns:a16="http://schemas.microsoft.com/office/drawing/2014/main" xmlns="" id="{8A3D523D-4DD8-F74B-5763-CA13D40B012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834;p18">
                <a:extLst>
                  <a:ext uri="{FF2B5EF4-FFF2-40B4-BE49-F238E27FC236}">
                    <a16:creationId xmlns:a16="http://schemas.microsoft.com/office/drawing/2014/main" xmlns="" id="{EC9F4F97-911A-8A76-7CBE-50CABBAF490E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" name="Google Shape;835;p18">
              <a:extLst>
                <a:ext uri="{FF2B5EF4-FFF2-40B4-BE49-F238E27FC236}">
                  <a16:creationId xmlns:a16="http://schemas.microsoft.com/office/drawing/2014/main" xmlns="" id="{061DBF7C-CD88-6354-D4E1-1A5B81CDD6C2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836;p18">
              <a:extLst>
                <a:ext uri="{FF2B5EF4-FFF2-40B4-BE49-F238E27FC236}">
                  <a16:creationId xmlns:a16="http://schemas.microsoft.com/office/drawing/2014/main" xmlns="" id="{3A6973CD-E697-10DC-76DC-67F8930146BD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837;p18">
              <a:extLst>
                <a:ext uri="{FF2B5EF4-FFF2-40B4-BE49-F238E27FC236}">
                  <a16:creationId xmlns:a16="http://schemas.microsoft.com/office/drawing/2014/main" xmlns="" id="{1B0F238C-9312-DF31-C095-49E240C407B4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838;p18">
              <a:extLst>
                <a:ext uri="{FF2B5EF4-FFF2-40B4-BE49-F238E27FC236}">
                  <a16:creationId xmlns:a16="http://schemas.microsoft.com/office/drawing/2014/main" xmlns="" id="{D31AF29C-7EBA-F17F-4A04-5BAA1AABABF0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839;p18">
              <a:extLst>
                <a:ext uri="{FF2B5EF4-FFF2-40B4-BE49-F238E27FC236}">
                  <a16:creationId xmlns:a16="http://schemas.microsoft.com/office/drawing/2014/main" xmlns="" id="{54DA0CEC-D0B4-E5BD-6A7E-A2D3007E833D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840;p18">
              <a:extLst>
                <a:ext uri="{FF2B5EF4-FFF2-40B4-BE49-F238E27FC236}">
                  <a16:creationId xmlns:a16="http://schemas.microsoft.com/office/drawing/2014/main" xmlns="" id="{32629AE5-FCFE-3DAD-0989-F1ED7FC394BF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841;p18">
              <a:extLst>
                <a:ext uri="{FF2B5EF4-FFF2-40B4-BE49-F238E27FC236}">
                  <a16:creationId xmlns:a16="http://schemas.microsoft.com/office/drawing/2014/main" xmlns="" id="{AC90EC75-9E41-DDE1-1FF4-595EFB8A3327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842;p18">
              <a:extLst>
                <a:ext uri="{FF2B5EF4-FFF2-40B4-BE49-F238E27FC236}">
                  <a16:creationId xmlns:a16="http://schemas.microsoft.com/office/drawing/2014/main" xmlns="" id="{26DCAA7B-357B-5E77-9575-C275B1A9D4F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843;p18">
              <a:extLst>
                <a:ext uri="{FF2B5EF4-FFF2-40B4-BE49-F238E27FC236}">
                  <a16:creationId xmlns:a16="http://schemas.microsoft.com/office/drawing/2014/main" xmlns="" id="{66E9D307-7CE2-BEAC-04AD-B0EAC482F2BD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844;p18">
              <a:extLst>
                <a:ext uri="{FF2B5EF4-FFF2-40B4-BE49-F238E27FC236}">
                  <a16:creationId xmlns:a16="http://schemas.microsoft.com/office/drawing/2014/main" xmlns="" id="{3D9F4A64-806E-05F6-BC34-26A027323D8F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845;p18">
              <a:extLst>
                <a:ext uri="{FF2B5EF4-FFF2-40B4-BE49-F238E27FC236}">
                  <a16:creationId xmlns:a16="http://schemas.microsoft.com/office/drawing/2014/main" xmlns="" id="{9770ED7E-A536-40F7-49C2-16F2D3B8F4C0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846;p18">
              <a:extLst>
                <a:ext uri="{FF2B5EF4-FFF2-40B4-BE49-F238E27FC236}">
                  <a16:creationId xmlns:a16="http://schemas.microsoft.com/office/drawing/2014/main" xmlns="" id="{96C2F274-8FA5-B20B-06F2-EFF679D717AE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847;p18">
              <a:extLst>
                <a:ext uri="{FF2B5EF4-FFF2-40B4-BE49-F238E27FC236}">
                  <a16:creationId xmlns:a16="http://schemas.microsoft.com/office/drawing/2014/main" xmlns="" id="{F3247D0B-55D4-0BF0-F4B9-C016DA52989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848;p18">
              <a:extLst>
                <a:ext uri="{FF2B5EF4-FFF2-40B4-BE49-F238E27FC236}">
                  <a16:creationId xmlns:a16="http://schemas.microsoft.com/office/drawing/2014/main" xmlns="" id="{3D6BBF1C-C2A7-BB8F-966C-034B74480B6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849;p18">
              <a:extLst>
                <a:ext uri="{FF2B5EF4-FFF2-40B4-BE49-F238E27FC236}">
                  <a16:creationId xmlns:a16="http://schemas.microsoft.com/office/drawing/2014/main" xmlns="" id="{541954A6-3900-0A6D-2F73-92341F6A6785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850;p18">
              <a:extLst>
                <a:ext uri="{FF2B5EF4-FFF2-40B4-BE49-F238E27FC236}">
                  <a16:creationId xmlns:a16="http://schemas.microsoft.com/office/drawing/2014/main" xmlns="" id="{14E43752-0CB7-DB1C-6EFF-AC12364691E0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851;p18">
              <a:extLst>
                <a:ext uri="{FF2B5EF4-FFF2-40B4-BE49-F238E27FC236}">
                  <a16:creationId xmlns:a16="http://schemas.microsoft.com/office/drawing/2014/main" xmlns="" id="{75921359-584E-0402-C0E5-90C0BF32DF8A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852;p18">
              <a:extLst>
                <a:ext uri="{FF2B5EF4-FFF2-40B4-BE49-F238E27FC236}">
                  <a16:creationId xmlns:a16="http://schemas.microsoft.com/office/drawing/2014/main" xmlns="" id="{03CB0EE8-1815-847B-8322-32F9416BD91A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30930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Explanation </a:t>
            </a:r>
            <a:endParaRPr dirty="0"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457199" y="4488866"/>
            <a:ext cx="8229600" cy="580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3"/>
                </a:solidFill>
              </a:rPr>
              <a:t>More info on Construct software at </a:t>
            </a:r>
            <a:r>
              <a:rPr lang="en-SG" sz="1200" b="1" u="sng" dirty="0">
                <a:solidFill>
                  <a:schemeClr val="accent3"/>
                </a:solidFill>
                <a:hlinkClick r:id="rId3"/>
              </a:rPr>
              <a:t>https://www.construct.net/en</a:t>
            </a:r>
            <a:endParaRPr sz="1200" dirty="0">
              <a:solidFill>
                <a:schemeClr val="accent3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SG" sz="1200" b="1" dirty="0">
                <a:solidFill>
                  <a:schemeClr val="accent3"/>
                </a:solidFill>
              </a:rPr>
              <a:t>More info on Firebase software at </a:t>
            </a:r>
            <a:r>
              <a:rPr lang="en-SG" sz="1200" b="1" u="sng" dirty="0">
                <a:solidFill>
                  <a:schemeClr val="accent3"/>
                </a:solidFill>
                <a:hlinkClick r:id="rId4"/>
              </a:rPr>
              <a:t>https://firebase.google.com/</a:t>
            </a:r>
            <a:r>
              <a:rPr lang="en-SG" sz="1200" b="1" u="sng" dirty="0">
                <a:solidFill>
                  <a:schemeClr val="accent3"/>
                </a:solidFill>
              </a:rPr>
              <a:t> </a:t>
            </a:r>
            <a:endParaRPr sz="1200" dirty="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4C787E0-C797-FE3E-507C-9CF9198C6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705" y="1810591"/>
            <a:ext cx="6274292" cy="2150275"/>
          </a:xfrm>
        </p:spPr>
        <p:txBody>
          <a:bodyPr/>
          <a:lstStyle/>
          <a:p>
            <a:r>
              <a:rPr lang="en-US" dirty="0"/>
              <a:t>Game Development Software: Construct2</a:t>
            </a:r>
          </a:p>
          <a:p>
            <a:r>
              <a:rPr lang="en-US" dirty="0"/>
              <a:t>Database: Firebase </a:t>
            </a:r>
            <a:r>
              <a:rPr lang="en-US" dirty="0">
                <a:hlinkClick r:id="rId5"/>
              </a:rPr>
              <a:t>Realtime Database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xmlns="" id="{FC8FB503-D5A1-5D79-7E48-72AB8AFC47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19" t="26931" r="20256" b="15405"/>
          <a:stretch/>
        </p:blipFill>
        <p:spPr>
          <a:xfrm>
            <a:off x="613179" y="2849364"/>
            <a:ext cx="2369492" cy="124112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C1112212-E5E7-12D4-4F66-E7D947282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441" y="2475088"/>
            <a:ext cx="2100882" cy="1985421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50800" dist="50800" dir="5400000" sx="10000" sy="1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1E4952F-3234-D8B2-6290-68FE0DA25484}"/>
              </a:ext>
            </a:extLst>
          </p:cNvPr>
          <p:cNvSpPr txBox="1"/>
          <p:nvPr/>
        </p:nvSpPr>
        <p:spPr>
          <a:xfrm>
            <a:off x="3594789" y="3071997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Create, Update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AF9DD87-A286-F9D6-B4CB-29CA4CD83F52}"/>
              </a:ext>
            </a:extLst>
          </p:cNvPr>
          <p:cNvSpPr txBox="1"/>
          <p:nvPr/>
        </p:nvSpPr>
        <p:spPr>
          <a:xfrm>
            <a:off x="3918104" y="3705083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B91B016C-D3C8-848D-D17E-92D594077AEE}"/>
              </a:ext>
            </a:extLst>
          </p:cNvPr>
          <p:cNvCxnSpPr>
            <a:cxnSpLocks/>
          </p:cNvCxnSpPr>
          <p:nvPr/>
        </p:nvCxnSpPr>
        <p:spPr>
          <a:xfrm>
            <a:off x="3219939" y="3467798"/>
            <a:ext cx="2147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A0A18F2B-3DAB-90A5-4558-00D4B4CCEADF}"/>
              </a:ext>
            </a:extLst>
          </p:cNvPr>
          <p:cNvCxnSpPr>
            <a:cxnSpLocks/>
          </p:cNvCxnSpPr>
          <p:nvPr/>
        </p:nvCxnSpPr>
        <p:spPr>
          <a:xfrm flipH="1">
            <a:off x="3219938" y="3627882"/>
            <a:ext cx="2147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white, tableware, dishware, stack&#10;&#10;Description automatically generated">
            <a:extLst>
              <a:ext uri="{FF2B5EF4-FFF2-40B4-BE49-F238E27FC236}">
                <a16:creationId xmlns:a16="http://schemas.microsoft.com/office/drawing/2014/main" xmlns="" id="{E8CA5EEE-B5A0-9134-CECF-11AFCF8A5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2871" y="3469926"/>
            <a:ext cx="1241125" cy="1241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57923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Rules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236602" y="1801248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Gain stock profit</a:t>
            </a:r>
          </a:p>
          <a:p>
            <a:pPr lvl="0"/>
            <a:r>
              <a:rPr lang="en-US" dirty="0"/>
              <a:t>Gain ESG score. </a:t>
            </a:r>
            <a:r>
              <a:rPr lang="en-SG" dirty="0"/>
              <a:t>AAA is 30 scores, AA is 20, A is 10, BBB is 0, BB is -10, B is -20, CCC is -30. </a:t>
            </a:r>
          </a:p>
          <a:p>
            <a:pPr lvl="0"/>
            <a:r>
              <a:rPr lang="en-SG" dirty="0"/>
              <a:t>ESG best practice: </a:t>
            </a:r>
            <a:r>
              <a:rPr lang="en-SG" b="1" dirty="0"/>
              <a:t>cleaning up the trash </a:t>
            </a:r>
            <a:r>
              <a:rPr lang="en-SG" b="1" dirty="0" smtClean="0"/>
              <a:t>      </a:t>
            </a:r>
            <a:r>
              <a:rPr lang="en-SG" dirty="0" smtClean="0"/>
              <a:t>and </a:t>
            </a:r>
            <a:r>
              <a:rPr lang="en-SG" b="1" dirty="0" smtClean="0"/>
              <a:t>avoiding </a:t>
            </a:r>
            <a:r>
              <a:rPr lang="en-SG" b="1" dirty="0"/>
              <a:t>capturing </a:t>
            </a:r>
            <a:r>
              <a:rPr lang="en-SG" b="1" dirty="0" smtClean="0"/>
              <a:t>fishes</a:t>
            </a:r>
            <a:endParaRPr lang="en-SG" dirty="0"/>
          </a:p>
          <a:p>
            <a:pPr lvl="0"/>
            <a:r>
              <a:rPr lang="en-SG" dirty="0"/>
              <a:t>Players need to achieve both targets for money and ESG score. </a:t>
            </a:r>
            <a:endParaRPr b="1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14" name="Google Shape;1748;p30">
            <a:extLst>
              <a:ext uri="{FF2B5EF4-FFF2-40B4-BE49-F238E27FC236}">
                <a16:creationId xmlns:a16="http://schemas.microsoft.com/office/drawing/2014/main" xmlns="" id="{9A258942-DFD7-93E9-D96E-2001AEAED1F4}"/>
              </a:ext>
            </a:extLst>
          </p:cNvPr>
          <p:cNvGrpSpPr/>
          <p:nvPr/>
        </p:nvGrpSpPr>
        <p:grpSpPr>
          <a:xfrm>
            <a:off x="6636722" y="1828543"/>
            <a:ext cx="1938570" cy="2408591"/>
            <a:chOff x="2181300" y="231400"/>
            <a:chExt cx="4262637" cy="4762499"/>
          </a:xfrm>
        </p:grpSpPr>
        <p:sp>
          <p:nvSpPr>
            <p:cNvPr id="115" name="Google Shape;1749;p30">
              <a:extLst>
                <a:ext uri="{FF2B5EF4-FFF2-40B4-BE49-F238E27FC236}">
                  <a16:creationId xmlns:a16="http://schemas.microsoft.com/office/drawing/2014/main" xmlns="" id="{53E35EC1-DF34-2F5D-0749-C798A2AA298A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750;p30">
              <a:extLst>
                <a:ext uri="{FF2B5EF4-FFF2-40B4-BE49-F238E27FC236}">
                  <a16:creationId xmlns:a16="http://schemas.microsoft.com/office/drawing/2014/main" xmlns="" id="{3D7E966C-E88C-CA62-E83F-4378D5D6D478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751;p30">
              <a:extLst>
                <a:ext uri="{FF2B5EF4-FFF2-40B4-BE49-F238E27FC236}">
                  <a16:creationId xmlns:a16="http://schemas.microsoft.com/office/drawing/2014/main" xmlns="" id="{6A7A0F11-9545-510C-FFE3-B91571278895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752;p30">
              <a:extLst>
                <a:ext uri="{FF2B5EF4-FFF2-40B4-BE49-F238E27FC236}">
                  <a16:creationId xmlns:a16="http://schemas.microsoft.com/office/drawing/2014/main" xmlns="" id="{9B1568DD-2E4C-CB49-1030-50F3BC8DBA7B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753;p30">
              <a:extLst>
                <a:ext uri="{FF2B5EF4-FFF2-40B4-BE49-F238E27FC236}">
                  <a16:creationId xmlns:a16="http://schemas.microsoft.com/office/drawing/2014/main" xmlns="" id="{B92C76B2-8A15-B6A6-C03F-4FE77FF58597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754;p30">
              <a:extLst>
                <a:ext uri="{FF2B5EF4-FFF2-40B4-BE49-F238E27FC236}">
                  <a16:creationId xmlns:a16="http://schemas.microsoft.com/office/drawing/2014/main" xmlns="" id="{2985DAB0-E6A9-B853-2FE8-841CFBC5F81C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755;p30">
              <a:extLst>
                <a:ext uri="{FF2B5EF4-FFF2-40B4-BE49-F238E27FC236}">
                  <a16:creationId xmlns:a16="http://schemas.microsoft.com/office/drawing/2014/main" xmlns="" id="{2C7C2683-BC43-04B3-CB23-AABA9AAF4C54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756;p30">
              <a:extLst>
                <a:ext uri="{FF2B5EF4-FFF2-40B4-BE49-F238E27FC236}">
                  <a16:creationId xmlns:a16="http://schemas.microsoft.com/office/drawing/2014/main" xmlns="" id="{56D87E9D-C18F-B81C-00B8-D3A7D5FA5127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757;p30">
              <a:extLst>
                <a:ext uri="{FF2B5EF4-FFF2-40B4-BE49-F238E27FC236}">
                  <a16:creationId xmlns:a16="http://schemas.microsoft.com/office/drawing/2014/main" xmlns="" id="{2BD8741A-BC27-DE14-D4A5-509BD8DC8C07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758;p30">
              <a:extLst>
                <a:ext uri="{FF2B5EF4-FFF2-40B4-BE49-F238E27FC236}">
                  <a16:creationId xmlns:a16="http://schemas.microsoft.com/office/drawing/2014/main" xmlns="" id="{D6EBC63D-11E9-BD5C-570A-ED20811932E6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759;p30">
              <a:extLst>
                <a:ext uri="{FF2B5EF4-FFF2-40B4-BE49-F238E27FC236}">
                  <a16:creationId xmlns:a16="http://schemas.microsoft.com/office/drawing/2014/main" xmlns="" id="{4D505690-FBB4-B216-9113-03E6FCBFDEF3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760;p30">
              <a:extLst>
                <a:ext uri="{FF2B5EF4-FFF2-40B4-BE49-F238E27FC236}">
                  <a16:creationId xmlns:a16="http://schemas.microsoft.com/office/drawing/2014/main" xmlns="" id="{3B188B62-E83C-76A3-450B-EEE4E88A9B87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761;p30">
              <a:extLst>
                <a:ext uri="{FF2B5EF4-FFF2-40B4-BE49-F238E27FC236}">
                  <a16:creationId xmlns:a16="http://schemas.microsoft.com/office/drawing/2014/main" xmlns="" id="{68D2BBF9-1F89-DE70-EE13-607848DFC2B9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762;p30">
              <a:extLst>
                <a:ext uri="{FF2B5EF4-FFF2-40B4-BE49-F238E27FC236}">
                  <a16:creationId xmlns:a16="http://schemas.microsoft.com/office/drawing/2014/main" xmlns="" id="{D6992B03-4E52-C146-9F9A-4F3A18ADD1A2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763;p30">
              <a:extLst>
                <a:ext uri="{FF2B5EF4-FFF2-40B4-BE49-F238E27FC236}">
                  <a16:creationId xmlns:a16="http://schemas.microsoft.com/office/drawing/2014/main" xmlns="" id="{C77FD688-AF1F-0909-6832-E4AC15555EFB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764;p30">
              <a:extLst>
                <a:ext uri="{FF2B5EF4-FFF2-40B4-BE49-F238E27FC236}">
                  <a16:creationId xmlns:a16="http://schemas.microsoft.com/office/drawing/2014/main" xmlns="" id="{F14B86B8-6AFE-8331-FE70-F1F694094DD1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765;p30">
              <a:extLst>
                <a:ext uri="{FF2B5EF4-FFF2-40B4-BE49-F238E27FC236}">
                  <a16:creationId xmlns:a16="http://schemas.microsoft.com/office/drawing/2014/main" xmlns="" id="{6D30994F-827F-9949-88B5-04E8A84661ED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766;p30">
              <a:extLst>
                <a:ext uri="{FF2B5EF4-FFF2-40B4-BE49-F238E27FC236}">
                  <a16:creationId xmlns:a16="http://schemas.microsoft.com/office/drawing/2014/main" xmlns="" id="{883827F0-4395-6D98-9F15-0D2E0EC05E87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767;p30">
              <a:extLst>
                <a:ext uri="{FF2B5EF4-FFF2-40B4-BE49-F238E27FC236}">
                  <a16:creationId xmlns:a16="http://schemas.microsoft.com/office/drawing/2014/main" xmlns="" id="{7FB06232-6E76-16A0-2039-00E5CED75053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768;p30">
              <a:extLst>
                <a:ext uri="{FF2B5EF4-FFF2-40B4-BE49-F238E27FC236}">
                  <a16:creationId xmlns:a16="http://schemas.microsoft.com/office/drawing/2014/main" xmlns="" id="{F3196774-F0FA-DFEB-C024-CE8C06C85FEC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769;p30">
              <a:extLst>
                <a:ext uri="{FF2B5EF4-FFF2-40B4-BE49-F238E27FC236}">
                  <a16:creationId xmlns:a16="http://schemas.microsoft.com/office/drawing/2014/main" xmlns="" id="{DC8003F6-F2CA-D6E8-335A-56EC44DA3485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770;p30">
              <a:extLst>
                <a:ext uri="{FF2B5EF4-FFF2-40B4-BE49-F238E27FC236}">
                  <a16:creationId xmlns:a16="http://schemas.microsoft.com/office/drawing/2014/main" xmlns="" id="{BF4DE7F3-BEA8-8D94-432E-03A7C7D0C77D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771;p30">
              <a:extLst>
                <a:ext uri="{FF2B5EF4-FFF2-40B4-BE49-F238E27FC236}">
                  <a16:creationId xmlns:a16="http://schemas.microsoft.com/office/drawing/2014/main" xmlns="" id="{BEE60937-6BE7-AD72-C9AC-E18470021D76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772;p30">
              <a:extLst>
                <a:ext uri="{FF2B5EF4-FFF2-40B4-BE49-F238E27FC236}">
                  <a16:creationId xmlns:a16="http://schemas.microsoft.com/office/drawing/2014/main" xmlns="" id="{36CBF000-7DCA-93F4-F360-FF56A0B7F15E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773;p30">
              <a:extLst>
                <a:ext uri="{FF2B5EF4-FFF2-40B4-BE49-F238E27FC236}">
                  <a16:creationId xmlns:a16="http://schemas.microsoft.com/office/drawing/2014/main" xmlns="" id="{D0759028-837D-1AB0-8763-CA802ED89118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774;p30">
              <a:extLst>
                <a:ext uri="{FF2B5EF4-FFF2-40B4-BE49-F238E27FC236}">
                  <a16:creationId xmlns:a16="http://schemas.microsoft.com/office/drawing/2014/main" xmlns="" id="{2B788C2C-1820-4C3B-7B73-8937EB12ED64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775;p30">
              <a:extLst>
                <a:ext uri="{FF2B5EF4-FFF2-40B4-BE49-F238E27FC236}">
                  <a16:creationId xmlns:a16="http://schemas.microsoft.com/office/drawing/2014/main" xmlns="" id="{D1F17ACF-E726-5925-DDDB-79956D6A0822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776;p30">
              <a:extLst>
                <a:ext uri="{FF2B5EF4-FFF2-40B4-BE49-F238E27FC236}">
                  <a16:creationId xmlns:a16="http://schemas.microsoft.com/office/drawing/2014/main" xmlns="" id="{99E47FF6-745A-B606-9A83-BE4AB4D95657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777;p30">
              <a:extLst>
                <a:ext uri="{FF2B5EF4-FFF2-40B4-BE49-F238E27FC236}">
                  <a16:creationId xmlns:a16="http://schemas.microsoft.com/office/drawing/2014/main" xmlns="" id="{160C27FE-0FB1-EF20-9BE7-926BA1D534C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778;p30">
              <a:extLst>
                <a:ext uri="{FF2B5EF4-FFF2-40B4-BE49-F238E27FC236}">
                  <a16:creationId xmlns:a16="http://schemas.microsoft.com/office/drawing/2014/main" xmlns="" id="{E113657E-1F7D-F2BC-A3E2-935CDA2A62D6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1779;p30">
              <a:extLst>
                <a:ext uri="{FF2B5EF4-FFF2-40B4-BE49-F238E27FC236}">
                  <a16:creationId xmlns:a16="http://schemas.microsoft.com/office/drawing/2014/main" xmlns="" id="{B80009CA-2670-C72B-57B0-1A764EAC0E4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1780;p30">
              <a:extLst>
                <a:ext uri="{FF2B5EF4-FFF2-40B4-BE49-F238E27FC236}">
                  <a16:creationId xmlns:a16="http://schemas.microsoft.com/office/drawing/2014/main" xmlns="" id="{290B0083-0391-E17A-0F7F-FDD3A79595A0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1781;p30">
              <a:extLst>
                <a:ext uri="{FF2B5EF4-FFF2-40B4-BE49-F238E27FC236}">
                  <a16:creationId xmlns:a16="http://schemas.microsoft.com/office/drawing/2014/main" xmlns="" id="{62885897-C4BB-6D22-73CA-3DB89349AA76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1782;p30">
              <a:extLst>
                <a:ext uri="{FF2B5EF4-FFF2-40B4-BE49-F238E27FC236}">
                  <a16:creationId xmlns:a16="http://schemas.microsoft.com/office/drawing/2014/main" xmlns="" id="{55013560-5DC7-3E13-16A2-81F669822FE9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1783;p30">
              <a:extLst>
                <a:ext uri="{FF2B5EF4-FFF2-40B4-BE49-F238E27FC236}">
                  <a16:creationId xmlns:a16="http://schemas.microsoft.com/office/drawing/2014/main" xmlns="" id="{7FCC61C9-68A7-B953-BEA8-8EF4BE37565B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1784;p30">
              <a:extLst>
                <a:ext uri="{FF2B5EF4-FFF2-40B4-BE49-F238E27FC236}">
                  <a16:creationId xmlns:a16="http://schemas.microsoft.com/office/drawing/2014/main" xmlns="" id="{4AE50061-AADD-DB60-3F8C-A1158B36B88C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1785;p30">
              <a:extLst>
                <a:ext uri="{FF2B5EF4-FFF2-40B4-BE49-F238E27FC236}">
                  <a16:creationId xmlns:a16="http://schemas.microsoft.com/office/drawing/2014/main" xmlns="" id="{C8215C49-7DD2-4566-8766-E43512733223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1786;p30">
              <a:extLst>
                <a:ext uri="{FF2B5EF4-FFF2-40B4-BE49-F238E27FC236}">
                  <a16:creationId xmlns:a16="http://schemas.microsoft.com/office/drawing/2014/main" xmlns="" id="{BF05BF9B-9003-4CD5-04DA-EE9F17F8C753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2" name="Google Shape;1787;p30">
              <a:extLst>
                <a:ext uri="{FF2B5EF4-FFF2-40B4-BE49-F238E27FC236}">
                  <a16:creationId xmlns:a16="http://schemas.microsoft.com/office/drawing/2014/main" xmlns="" id="{D485061A-FB94-4049-378D-F33022F37761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14" name="Google Shape;1788;p30">
                <a:extLst>
                  <a:ext uri="{FF2B5EF4-FFF2-40B4-BE49-F238E27FC236}">
                    <a16:creationId xmlns:a16="http://schemas.microsoft.com/office/drawing/2014/main" xmlns="" id="{CAB0FB5A-7720-C377-DE0B-ACB284F01B2F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1789;p30">
                <a:extLst>
                  <a:ext uri="{FF2B5EF4-FFF2-40B4-BE49-F238E27FC236}">
                    <a16:creationId xmlns:a16="http://schemas.microsoft.com/office/drawing/2014/main" xmlns="" id="{C4EA631C-9B36-21BB-96B8-BE86CEFD8DFA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1790;p30">
                <a:extLst>
                  <a:ext uri="{FF2B5EF4-FFF2-40B4-BE49-F238E27FC236}">
                    <a16:creationId xmlns:a16="http://schemas.microsoft.com/office/drawing/2014/main" xmlns="" id="{62D5CB7D-4ADB-3EDB-1CDC-852582FEDAB8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1791;p30">
                <a:extLst>
                  <a:ext uri="{FF2B5EF4-FFF2-40B4-BE49-F238E27FC236}">
                    <a16:creationId xmlns:a16="http://schemas.microsoft.com/office/drawing/2014/main" xmlns="" id="{A9646A59-7D94-AE67-6001-F76E2DEF7B23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1792;p30">
                <a:extLst>
                  <a:ext uri="{FF2B5EF4-FFF2-40B4-BE49-F238E27FC236}">
                    <a16:creationId xmlns:a16="http://schemas.microsoft.com/office/drawing/2014/main" xmlns="" id="{65AF0F3C-1726-4410-78BB-974C3AECDC36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1793;p30">
                <a:extLst>
                  <a:ext uri="{FF2B5EF4-FFF2-40B4-BE49-F238E27FC236}">
                    <a16:creationId xmlns:a16="http://schemas.microsoft.com/office/drawing/2014/main" xmlns="" id="{AF0B547B-BB40-DAC5-538B-FF05E3F7EEDE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1794;p30">
                <a:extLst>
                  <a:ext uri="{FF2B5EF4-FFF2-40B4-BE49-F238E27FC236}">
                    <a16:creationId xmlns:a16="http://schemas.microsoft.com/office/drawing/2014/main" xmlns="" id="{C9B1395F-37A5-DBA0-B508-98220D3E2B92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1795;p30">
                <a:extLst>
                  <a:ext uri="{FF2B5EF4-FFF2-40B4-BE49-F238E27FC236}">
                    <a16:creationId xmlns:a16="http://schemas.microsoft.com/office/drawing/2014/main" xmlns="" id="{BBB1A1B4-276C-5DA6-011E-D9F58052176D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1796;p30">
                <a:extLst>
                  <a:ext uri="{FF2B5EF4-FFF2-40B4-BE49-F238E27FC236}">
                    <a16:creationId xmlns:a16="http://schemas.microsoft.com/office/drawing/2014/main" xmlns="" id="{40CA4D23-FB93-1AAA-76A6-11976C8B736D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1797;p30">
                <a:extLst>
                  <a:ext uri="{FF2B5EF4-FFF2-40B4-BE49-F238E27FC236}">
                    <a16:creationId xmlns:a16="http://schemas.microsoft.com/office/drawing/2014/main" xmlns="" id="{4CB62B85-915F-4A5D-EF6F-A0C31C569888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1798;p30">
                <a:extLst>
                  <a:ext uri="{FF2B5EF4-FFF2-40B4-BE49-F238E27FC236}">
                    <a16:creationId xmlns:a16="http://schemas.microsoft.com/office/drawing/2014/main" xmlns="" id="{0127C672-E169-5068-0EBB-5F50391B90D0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1799;p30">
                <a:extLst>
                  <a:ext uri="{FF2B5EF4-FFF2-40B4-BE49-F238E27FC236}">
                    <a16:creationId xmlns:a16="http://schemas.microsoft.com/office/drawing/2014/main" xmlns="" id="{4A3CC4C3-D491-FC72-3009-B9CB6A65A3C1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1800;p30">
                <a:extLst>
                  <a:ext uri="{FF2B5EF4-FFF2-40B4-BE49-F238E27FC236}">
                    <a16:creationId xmlns:a16="http://schemas.microsoft.com/office/drawing/2014/main" xmlns="" id="{F0DAE920-6C60-9034-E7B5-39DD04BD4DA8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1801;p30">
                <a:extLst>
                  <a:ext uri="{FF2B5EF4-FFF2-40B4-BE49-F238E27FC236}">
                    <a16:creationId xmlns:a16="http://schemas.microsoft.com/office/drawing/2014/main" xmlns="" id="{519B908A-A88C-D794-2D2A-991884B14ED6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1802;p30">
                <a:extLst>
                  <a:ext uri="{FF2B5EF4-FFF2-40B4-BE49-F238E27FC236}">
                    <a16:creationId xmlns:a16="http://schemas.microsoft.com/office/drawing/2014/main" xmlns="" id="{16306C58-8C2A-D0BE-F379-F7BBD6957D23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1803;p30">
                <a:extLst>
                  <a:ext uri="{FF2B5EF4-FFF2-40B4-BE49-F238E27FC236}">
                    <a16:creationId xmlns:a16="http://schemas.microsoft.com/office/drawing/2014/main" xmlns="" id="{05251394-A905-FA06-C3CD-E7D34C34E16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1804;p30">
                <a:extLst>
                  <a:ext uri="{FF2B5EF4-FFF2-40B4-BE49-F238E27FC236}">
                    <a16:creationId xmlns:a16="http://schemas.microsoft.com/office/drawing/2014/main" xmlns="" id="{96A2928D-8C89-43B9-471A-CA36D9B90113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1805;p30">
              <a:extLst>
                <a:ext uri="{FF2B5EF4-FFF2-40B4-BE49-F238E27FC236}">
                  <a16:creationId xmlns:a16="http://schemas.microsoft.com/office/drawing/2014/main" xmlns="" id="{0B3EB3EC-7405-13EB-C52E-A354DBF4BFA7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398" name="Google Shape;1806;p30">
                <a:extLst>
                  <a:ext uri="{FF2B5EF4-FFF2-40B4-BE49-F238E27FC236}">
                    <a16:creationId xmlns:a16="http://schemas.microsoft.com/office/drawing/2014/main" xmlns="" id="{7F3DAD49-2C62-6F2E-56DD-95AA02B93C21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1807;p30">
                <a:extLst>
                  <a:ext uri="{FF2B5EF4-FFF2-40B4-BE49-F238E27FC236}">
                    <a16:creationId xmlns:a16="http://schemas.microsoft.com/office/drawing/2014/main" xmlns="" id="{9324292A-3A0C-16B5-F266-3F03A0605E65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1808;p30">
                <a:extLst>
                  <a:ext uri="{FF2B5EF4-FFF2-40B4-BE49-F238E27FC236}">
                    <a16:creationId xmlns:a16="http://schemas.microsoft.com/office/drawing/2014/main" xmlns="" id="{D1E91032-73D6-7148-AD1C-356F759EDC34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1809;p30">
                <a:extLst>
                  <a:ext uri="{FF2B5EF4-FFF2-40B4-BE49-F238E27FC236}">
                    <a16:creationId xmlns:a16="http://schemas.microsoft.com/office/drawing/2014/main" xmlns="" id="{FBA6D0C5-8AA2-1195-9466-7CC52A8DD78E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1810;p30">
                <a:extLst>
                  <a:ext uri="{FF2B5EF4-FFF2-40B4-BE49-F238E27FC236}">
                    <a16:creationId xmlns:a16="http://schemas.microsoft.com/office/drawing/2014/main" xmlns="" id="{3481A17D-0819-6241-0F4E-00FDEA5A8CEE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1811;p30">
                <a:extLst>
                  <a:ext uri="{FF2B5EF4-FFF2-40B4-BE49-F238E27FC236}">
                    <a16:creationId xmlns:a16="http://schemas.microsoft.com/office/drawing/2014/main" xmlns="" id="{C043E549-7799-2D86-C789-3119B5FC163E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1812;p30">
                <a:extLst>
                  <a:ext uri="{FF2B5EF4-FFF2-40B4-BE49-F238E27FC236}">
                    <a16:creationId xmlns:a16="http://schemas.microsoft.com/office/drawing/2014/main" xmlns="" id="{A0A152BD-B7B0-FD1A-FEA7-6629767BC8D2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1813;p30">
                <a:extLst>
                  <a:ext uri="{FF2B5EF4-FFF2-40B4-BE49-F238E27FC236}">
                    <a16:creationId xmlns:a16="http://schemas.microsoft.com/office/drawing/2014/main" xmlns="" id="{D85F825B-1101-9BFE-1712-F99C40D76AED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1814;p30">
                <a:extLst>
                  <a:ext uri="{FF2B5EF4-FFF2-40B4-BE49-F238E27FC236}">
                    <a16:creationId xmlns:a16="http://schemas.microsoft.com/office/drawing/2014/main" xmlns="" id="{3F489B62-EC67-CAC4-95F9-3BF278670308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1815;p30">
                <a:extLst>
                  <a:ext uri="{FF2B5EF4-FFF2-40B4-BE49-F238E27FC236}">
                    <a16:creationId xmlns:a16="http://schemas.microsoft.com/office/drawing/2014/main" xmlns="" id="{D3568177-D153-4AC1-D0D5-37774ACA7EAF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1816;p30">
                <a:extLst>
                  <a:ext uri="{FF2B5EF4-FFF2-40B4-BE49-F238E27FC236}">
                    <a16:creationId xmlns:a16="http://schemas.microsoft.com/office/drawing/2014/main" xmlns="" id="{F91D91EB-C694-FEC1-2197-6F2922EC2CCB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1817;p30">
                <a:extLst>
                  <a:ext uri="{FF2B5EF4-FFF2-40B4-BE49-F238E27FC236}">
                    <a16:creationId xmlns:a16="http://schemas.microsoft.com/office/drawing/2014/main" xmlns="" id="{4936EF0D-4F6F-2E20-8D8F-F0893D8B58B3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1818;p30">
                <a:extLst>
                  <a:ext uri="{FF2B5EF4-FFF2-40B4-BE49-F238E27FC236}">
                    <a16:creationId xmlns:a16="http://schemas.microsoft.com/office/drawing/2014/main" xmlns="" id="{0A780119-9FA7-9899-8073-501B7420F06A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1819;p30">
                <a:extLst>
                  <a:ext uri="{FF2B5EF4-FFF2-40B4-BE49-F238E27FC236}">
                    <a16:creationId xmlns:a16="http://schemas.microsoft.com/office/drawing/2014/main" xmlns="" id="{ECBFDED3-1B67-166F-CD24-CAB80825639B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1820;p30">
                <a:extLst>
                  <a:ext uri="{FF2B5EF4-FFF2-40B4-BE49-F238E27FC236}">
                    <a16:creationId xmlns:a16="http://schemas.microsoft.com/office/drawing/2014/main" xmlns="" id="{593F0C3C-F05A-F4A6-4553-90C5DD3A8ECB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1821;p30">
                <a:extLst>
                  <a:ext uri="{FF2B5EF4-FFF2-40B4-BE49-F238E27FC236}">
                    <a16:creationId xmlns:a16="http://schemas.microsoft.com/office/drawing/2014/main" xmlns="" id="{18EE5664-70E0-174E-3674-EE61242E1932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1822;p30">
              <a:extLst>
                <a:ext uri="{FF2B5EF4-FFF2-40B4-BE49-F238E27FC236}">
                  <a16:creationId xmlns:a16="http://schemas.microsoft.com/office/drawing/2014/main" xmlns="" id="{5DCF087B-161A-80AB-3867-D7893010D69E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382" name="Google Shape;1823;p30">
                <a:extLst>
                  <a:ext uri="{FF2B5EF4-FFF2-40B4-BE49-F238E27FC236}">
                    <a16:creationId xmlns:a16="http://schemas.microsoft.com/office/drawing/2014/main" xmlns="" id="{E851AA76-4BA3-9F40-E192-06ECC9F2C7B2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1824;p30">
                <a:extLst>
                  <a:ext uri="{FF2B5EF4-FFF2-40B4-BE49-F238E27FC236}">
                    <a16:creationId xmlns:a16="http://schemas.microsoft.com/office/drawing/2014/main" xmlns="" id="{3F34D7D1-9610-8925-FC28-2E4DBB9EF768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1825;p30">
                <a:extLst>
                  <a:ext uri="{FF2B5EF4-FFF2-40B4-BE49-F238E27FC236}">
                    <a16:creationId xmlns:a16="http://schemas.microsoft.com/office/drawing/2014/main" xmlns="" id="{3A968207-477D-FD9A-3926-2EFD79C37C85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1826;p30">
                <a:extLst>
                  <a:ext uri="{FF2B5EF4-FFF2-40B4-BE49-F238E27FC236}">
                    <a16:creationId xmlns:a16="http://schemas.microsoft.com/office/drawing/2014/main" xmlns="" id="{0E913400-B382-3232-59C0-C8353A255B6E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1827;p30">
                <a:extLst>
                  <a:ext uri="{FF2B5EF4-FFF2-40B4-BE49-F238E27FC236}">
                    <a16:creationId xmlns:a16="http://schemas.microsoft.com/office/drawing/2014/main" xmlns="" id="{99754E02-D3DE-EEBA-B064-97D94997EC59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1828;p30">
                <a:extLst>
                  <a:ext uri="{FF2B5EF4-FFF2-40B4-BE49-F238E27FC236}">
                    <a16:creationId xmlns:a16="http://schemas.microsoft.com/office/drawing/2014/main" xmlns="" id="{E95FF502-1055-E198-4ECD-88340B5B1A61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1829;p30">
                <a:extLst>
                  <a:ext uri="{FF2B5EF4-FFF2-40B4-BE49-F238E27FC236}">
                    <a16:creationId xmlns:a16="http://schemas.microsoft.com/office/drawing/2014/main" xmlns="" id="{BD0CEFC8-1E47-2A5B-5580-DCB967FB40ED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1830;p30">
                <a:extLst>
                  <a:ext uri="{FF2B5EF4-FFF2-40B4-BE49-F238E27FC236}">
                    <a16:creationId xmlns:a16="http://schemas.microsoft.com/office/drawing/2014/main" xmlns="" id="{D4CEBA77-E9CA-49C4-EB2D-3202D49A8CC1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1831;p30">
                <a:extLst>
                  <a:ext uri="{FF2B5EF4-FFF2-40B4-BE49-F238E27FC236}">
                    <a16:creationId xmlns:a16="http://schemas.microsoft.com/office/drawing/2014/main" xmlns="" id="{7FA9A3F8-2E66-B021-802B-6E8F17BA8C70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1832;p30">
                <a:extLst>
                  <a:ext uri="{FF2B5EF4-FFF2-40B4-BE49-F238E27FC236}">
                    <a16:creationId xmlns:a16="http://schemas.microsoft.com/office/drawing/2014/main" xmlns="" id="{22DC9044-A213-7D15-50E4-00E5EC7F0CE5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1833;p30">
                <a:extLst>
                  <a:ext uri="{FF2B5EF4-FFF2-40B4-BE49-F238E27FC236}">
                    <a16:creationId xmlns:a16="http://schemas.microsoft.com/office/drawing/2014/main" xmlns="" id="{DA99076C-1CDC-1666-39F6-6F4DFE427198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1834;p30">
                <a:extLst>
                  <a:ext uri="{FF2B5EF4-FFF2-40B4-BE49-F238E27FC236}">
                    <a16:creationId xmlns:a16="http://schemas.microsoft.com/office/drawing/2014/main" xmlns="" id="{4D95D0C5-0E25-7A3C-3CD6-006D1B69A9C3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1835;p30">
                <a:extLst>
                  <a:ext uri="{FF2B5EF4-FFF2-40B4-BE49-F238E27FC236}">
                    <a16:creationId xmlns:a16="http://schemas.microsoft.com/office/drawing/2014/main" xmlns="" id="{1295B689-79D7-3BC9-5CC7-EA85CC18FE9A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1836;p30">
                <a:extLst>
                  <a:ext uri="{FF2B5EF4-FFF2-40B4-BE49-F238E27FC236}">
                    <a16:creationId xmlns:a16="http://schemas.microsoft.com/office/drawing/2014/main" xmlns="" id="{D5ACDE3D-1926-6A77-F799-BF89FDDA1740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1837;p30">
                <a:extLst>
                  <a:ext uri="{FF2B5EF4-FFF2-40B4-BE49-F238E27FC236}">
                    <a16:creationId xmlns:a16="http://schemas.microsoft.com/office/drawing/2014/main" xmlns="" id="{6E7E3A7E-B4A4-1FEA-A30A-485335A79736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1838;p30">
                <a:extLst>
                  <a:ext uri="{FF2B5EF4-FFF2-40B4-BE49-F238E27FC236}">
                    <a16:creationId xmlns:a16="http://schemas.microsoft.com/office/drawing/2014/main" xmlns="" id="{262CD210-EB88-4A1F-31F4-A52195949FF8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1839;p30">
              <a:extLst>
                <a:ext uri="{FF2B5EF4-FFF2-40B4-BE49-F238E27FC236}">
                  <a16:creationId xmlns:a16="http://schemas.microsoft.com/office/drawing/2014/main" xmlns="" id="{851BE749-DA97-7167-1254-451B49468890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366" name="Google Shape;1840;p30">
                <a:extLst>
                  <a:ext uri="{FF2B5EF4-FFF2-40B4-BE49-F238E27FC236}">
                    <a16:creationId xmlns:a16="http://schemas.microsoft.com/office/drawing/2014/main" xmlns="" id="{B618CEF0-65E1-AF96-4838-273997C23557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1841;p30">
                <a:extLst>
                  <a:ext uri="{FF2B5EF4-FFF2-40B4-BE49-F238E27FC236}">
                    <a16:creationId xmlns:a16="http://schemas.microsoft.com/office/drawing/2014/main" xmlns="" id="{9A051832-46EA-6976-0746-29B22730300B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1842;p30">
                <a:extLst>
                  <a:ext uri="{FF2B5EF4-FFF2-40B4-BE49-F238E27FC236}">
                    <a16:creationId xmlns:a16="http://schemas.microsoft.com/office/drawing/2014/main" xmlns="" id="{3BA78EC6-AEF8-6788-AD91-F1457F0D49D6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1843;p30">
                <a:extLst>
                  <a:ext uri="{FF2B5EF4-FFF2-40B4-BE49-F238E27FC236}">
                    <a16:creationId xmlns:a16="http://schemas.microsoft.com/office/drawing/2014/main" xmlns="" id="{A9168AA5-3C60-AE5E-F248-146AF4CF37FD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1844;p30">
                <a:extLst>
                  <a:ext uri="{FF2B5EF4-FFF2-40B4-BE49-F238E27FC236}">
                    <a16:creationId xmlns:a16="http://schemas.microsoft.com/office/drawing/2014/main" xmlns="" id="{42303BB8-375A-BDD8-DD49-723223923999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1845;p30">
                <a:extLst>
                  <a:ext uri="{FF2B5EF4-FFF2-40B4-BE49-F238E27FC236}">
                    <a16:creationId xmlns:a16="http://schemas.microsoft.com/office/drawing/2014/main" xmlns="" id="{A95794E6-8815-D091-A526-C2ED13975EAD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1846;p30">
                <a:extLst>
                  <a:ext uri="{FF2B5EF4-FFF2-40B4-BE49-F238E27FC236}">
                    <a16:creationId xmlns:a16="http://schemas.microsoft.com/office/drawing/2014/main" xmlns="" id="{E8240318-BF26-D5AF-DCD6-4AD49D6A4494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1847;p30">
                <a:extLst>
                  <a:ext uri="{FF2B5EF4-FFF2-40B4-BE49-F238E27FC236}">
                    <a16:creationId xmlns:a16="http://schemas.microsoft.com/office/drawing/2014/main" xmlns="" id="{550DEA18-8E8A-1956-ACF4-B2DCBE79EC7C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1848;p30">
                <a:extLst>
                  <a:ext uri="{FF2B5EF4-FFF2-40B4-BE49-F238E27FC236}">
                    <a16:creationId xmlns:a16="http://schemas.microsoft.com/office/drawing/2014/main" xmlns="" id="{187A7491-43CF-8808-597B-9D8D4D26B8C0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1849;p30">
                <a:extLst>
                  <a:ext uri="{FF2B5EF4-FFF2-40B4-BE49-F238E27FC236}">
                    <a16:creationId xmlns:a16="http://schemas.microsoft.com/office/drawing/2014/main" xmlns="" id="{F214F095-C9E3-9DC2-B973-D03D8953C1E7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1850;p30">
                <a:extLst>
                  <a:ext uri="{FF2B5EF4-FFF2-40B4-BE49-F238E27FC236}">
                    <a16:creationId xmlns:a16="http://schemas.microsoft.com/office/drawing/2014/main" xmlns="" id="{C730A065-CA2C-D8B4-C0DC-C00D94BBA5C2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1851;p30">
                <a:extLst>
                  <a:ext uri="{FF2B5EF4-FFF2-40B4-BE49-F238E27FC236}">
                    <a16:creationId xmlns:a16="http://schemas.microsoft.com/office/drawing/2014/main" xmlns="" id="{4B9E32F7-B7F6-57D1-C828-DFBFA97AE59B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1852;p30">
                <a:extLst>
                  <a:ext uri="{FF2B5EF4-FFF2-40B4-BE49-F238E27FC236}">
                    <a16:creationId xmlns:a16="http://schemas.microsoft.com/office/drawing/2014/main" xmlns="" id="{36D51F72-9ADB-FF87-64F9-0CF005F654D6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1853;p30">
                <a:extLst>
                  <a:ext uri="{FF2B5EF4-FFF2-40B4-BE49-F238E27FC236}">
                    <a16:creationId xmlns:a16="http://schemas.microsoft.com/office/drawing/2014/main" xmlns="" id="{D7BE1356-FD59-F937-3FC1-C30870A3DC26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1854;p30">
                <a:extLst>
                  <a:ext uri="{FF2B5EF4-FFF2-40B4-BE49-F238E27FC236}">
                    <a16:creationId xmlns:a16="http://schemas.microsoft.com/office/drawing/2014/main" xmlns="" id="{3E5E836E-D6EB-11BE-5726-B25B5845FD70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1855;p30">
                <a:extLst>
                  <a:ext uri="{FF2B5EF4-FFF2-40B4-BE49-F238E27FC236}">
                    <a16:creationId xmlns:a16="http://schemas.microsoft.com/office/drawing/2014/main" xmlns="" id="{27A9A580-584F-4BAA-6188-2BF0DB7C7A28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1856;p30">
              <a:extLst>
                <a:ext uri="{FF2B5EF4-FFF2-40B4-BE49-F238E27FC236}">
                  <a16:creationId xmlns:a16="http://schemas.microsoft.com/office/drawing/2014/main" xmlns="" id="{A66CF6E2-57F3-0CAD-292F-35EEB7C8EE9F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350" name="Google Shape;1857;p30">
                <a:extLst>
                  <a:ext uri="{FF2B5EF4-FFF2-40B4-BE49-F238E27FC236}">
                    <a16:creationId xmlns:a16="http://schemas.microsoft.com/office/drawing/2014/main" xmlns="" id="{F30B6BD4-D524-6F56-D454-0EC3657F1B5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1858;p30">
                <a:extLst>
                  <a:ext uri="{FF2B5EF4-FFF2-40B4-BE49-F238E27FC236}">
                    <a16:creationId xmlns:a16="http://schemas.microsoft.com/office/drawing/2014/main" xmlns="" id="{16FC4214-F203-BF4E-DD48-282C7778CA44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1859;p30">
                <a:extLst>
                  <a:ext uri="{FF2B5EF4-FFF2-40B4-BE49-F238E27FC236}">
                    <a16:creationId xmlns:a16="http://schemas.microsoft.com/office/drawing/2014/main" xmlns="" id="{AD20D284-3ED4-BEAC-D3F0-4B85EFEC578D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1860;p30">
                <a:extLst>
                  <a:ext uri="{FF2B5EF4-FFF2-40B4-BE49-F238E27FC236}">
                    <a16:creationId xmlns:a16="http://schemas.microsoft.com/office/drawing/2014/main" xmlns="" id="{7E08ABF2-26B0-6338-2F6E-2308FAC7C7E4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1861;p30">
                <a:extLst>
                  <a:ext uri="{FF2B5EF4-FFF2-40B4-BE49-F238E27FC236}">
                    <a16:creationId xmlns:a16="http://schemas.microsoft.com/office/drawing/2014/main" xmlns="" id="{3658DE7D-319C-D7DD-F967-F6F04AA36052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1862;p30">
                <a:extLst>
                  <a:ext uri="{FF2B5EF4-FFF2-40B4-BE49-F238E27FC236}">
                    <a16:creationId xmlns:a16="http://schemas.microsoft.com/office/drawing/2014/main" xmlns="" id="{5D549565-A351-7EAD-010E-17F2BD903B9E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1863;p30">
                <a:extLst>
                  <a:ext uri="{FF2B5EF4-FFF2-40B4-BE49-F238E27FC236}">
                    <a16:creationId xmlns:a16="http://schemas.microsoft.com/office/drawing/2014/main" xmlns="" id="{1F01662F-2ABA-06D2-05EB-8FE1D145CF37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1864;p30">
                <a:extLst>
                  <a:ext uri="{FF2B5EF4-FFF2-40B4-BE49-F238E27FC236}">
                    <a16:creationId xmlns:a16="http://schemas.microsoft.com/office/drawing/2014/main" xmlns="" id="{DB07046C-6913-163E-424F-5E4C9A5B5CC4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1865;p30">
                <a:extLst>
                  <a:ext uri="{FF2B5EF4-FFF2-40B4-BE49-F238E27FC236}">
                    <a16:creationId xmlns:a16="http://schemas.microsoft.com/office/drawing/2014/main" xmlns="" id="{16DCE3C1-F765-2181-65B6-107AC413636C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1866;p30">
                <a:extLst>
                  <a:ext uri="{FF2B5EF4-FFF2-40B4-BE49-F238E27FC236}">
                    <a16:creationId xmlns:a16="http://schemas.microsoft.com/office/drawing/2014/main" xmlns="" id="{7CC3FF06-197C-0CE2-A062-E15B90917B9B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1867;p30">
                <a:extLst>
                  <a:ext uri="{FF2B5EF4-FFF2-40B4-BE49-F238E27FC236}">
                    <a16:creationId xmlns:a16="http://schemas.microsoft.com/office/drawing/2014/main" xmlns="" id="{2A525D59-73F7-A1F1-D551-10BB9FDEC3AD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1868;p30">
                <a:extLst>
                  <a:ext uri="{FF2B5EF4-FFF2-40B4-BE49-F238E27FC236}">
                    <a16:creationId xmlns:a16="http://schemas.microsoft.com/office/drawing/2014/main" xmlns="" id="{9CCC26BB-418F-B10B-41CC-B25E8C7C7E8E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1869;p30">
                <a:extLst>
                  <a:ext uri="{FF2B5EF4-FFF2-40B4-BE49-F238E27FC236}">
                    <a16:creationId xmlns:a16="http://schemas.microsoft.com/office/drawing/2014/main" xmlns="" id="{7A30FE0B-7423-1E4F-5838-14D24E1AFF60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1870;p30">
                <a:extLst>
                  <a:ext uri="{FF2B5EF4-FFF2-40B4-BE49-F238E27FC236}">
                    <a16:creationId xmlns:a16="http://schemas.microsoft.com/office/drawing/2014/main" xmlns="" id="{E1E95F7B-4BDE-BCDE-EA7F-08EB09B84249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1871;p30">
                <a:extLst>
                  <a:ext uri="{FF2B5EF4-FFF2-40B4-BE49-F238E27FC236}">
                    <a16:creationId xmlns:a16="http://schemas.microsoft.com/office/drawing/2014/main" xmlns="" id="{3F29B1DA-7F0D-A56C-301F-4D38EC470FAB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1872;p30">
                <a:extLst>
                  <a:ext uri="{FF2B5EF4-FFF2-40B4-BE49-F238E27FC236}">
                    <a16:creationId xmlns:a16="http://schemas.microsoft.com/office/drawing/2014/main" xmlns="" id="{5D5C037D-4D34-72FA-79B1-49ABE79ABF94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1873;p30">
              <a:extLst>
                <a:ext uri="{FF2B5EF4-FFF2-40B4-BE49-F238E27FC236}">
                  <a16:creationId xmlns:a16="http://schemas.microsoft.com/office/drawing/2014/main" xmlns="" id="{FDA13BE2-5A0A-1462-1A3D-1A0E2E634763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333" name="Google Shape;1874;p30">
                <a:extLst>
                  <a:ext uri="{FF2B5EF4-FFF2-40B4-BE49-F238E27FC236}">
                    <a16:creationId xmlns:a16="http://schemas.microsoft.com/office/drawing/2014/main" xmlns="" id="{B22C99D2-1E07-AC3E-3612-1464E24587FE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1875;p30">
                <a:extLst>
                  <a:ext uri="{FF2B5EF4-FFF2-40B4-BE49-F238E27FC236}">
                    <a16:creationId xmlns:a16="http://schemas.microsoft.com/office/drawing/2014/main" xmlns="" id="{1BA686F7-646D-5102-B5A7-816BF369C9AE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1876;p30">
                <a:extLst>
                  <a:ext uri="{FF2B5EF4-FFF2-40B4-BE49-F238E27FC236}">
                    <a16:creationId xmlns:a16="http://schemas.microsoft.com/office/drawing/2014/main" xmlns="" id="{6E8BB13A-A33E-34B1-FAA1-BAAE04B83EA0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1877;p30">
                <a:extLst>
                  <a:ext uri="{FF2B5EF4-FFF2-40B4-BE49-F238E27FC236}">
                    <a16:creationId xmlns:a16="http://schemas.microsoft.com/office/drawing/2014/main" xmlns="" id="{90842A14-8025-38CA-D292-03D4241A31F1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1878;p30">
                <a:extLst>
                  <a:ext uri="{FF2B5EF4-FFF2-40B4-BE49-F238E27FC236}">
                    <a16:creationId xmlns:a16="http://schemas.microsoft.com/office/drawing/2014/main" xmlns="" id="{52554035-EAC5-EEFF-4FBA-5F0F2A58C9B3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1879;p30">
                <a:extLst>
                  <a:ext uri="{FF2B5EF4-FFF2-40B4-BE49-F238E27FC236}">
                    <a16:creationId xmlns:a16="http://schemas.microsoft.com/office/drawing/2014/main" xmlns="" id="{C1E127C8-5EB3-95AF-88BC-3193BBF7614D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1880;p30">
                <a:extLst>
                  <a:ext uri="{FF2B5EF4-FFF2-40B4-BE49-F238E27FC236}">
                    <a16:creationId xmlns:a16="http://schemas.microsoft.com/office/drawing/2014/main" xmlns="" id="{173834F3-FA99-B46E-6977-A93C28557679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1881;p30">
                <a:extLst>
                  <a:ext uri="{FF2B5EF4-FFF2-40B4-BE49-F238E27FC236}">
                    <a16:creationId xmlns:a16="http://schemas.microsoft.com/office/drawing/2014/main" xmlns="" id="{34C622A3-FAB1-E6F0-7CA2-C875FEE692AB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1882;p30">
                <a:extLst>
                  <a:ext uri="{FF2B5EF4-FFF2-40B4-BE49-F238E27FC236}">
                    <a16:creationId xmlns:a16="http://schemas.microsoft.com/office/drawing/2014/main" xmlns="" id="{440886CA-5D57-3E98-C71E-3F36B41D495B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1883;p30">
                <a:extLst>
                  <a:ext uri="{FF2B5EF4-FFF2-40B4-BE49-F238E27FC236}">
                    <a16:creationId xmlns:a16="http://schemas.microsoft.com/office/drawing/2014/main" xmlns="" id="{FFC9619E-AB3B-4ABA-B180-FB263118DFE1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1884;p30">
                <a:extLst>
                  <a:ext uri="{FF2B5EF4-FFF2-40B4-BE49-F238E27FC236}">
                    <a16:creationId xmlns:a16="http://schemas.microsoft.com/office/drawing/2014/main" xmlns="" id="{0EBB359A-6AE0-A607-BA8E-DC6E5DFA0CCD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1885;p30">
                <a:extLst>
                  <a:ext uri="{FF2B5EF4-FFF2-40B4-BE49-F238E27FC236}">
                    <a16:creationId xmlns:a16="http://schemas.microsoft.com/office/drawing/2014/main" xmlns="" id="{53BF6033-3B13-76A1-5838-E9ED17F5A4FF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1886;p30">
                <a:extLst>
                  <a:ext uri="{FF2B5EF4-FFF2-40B4-BE49-F238E27FC236}">
                    <a16:creationId xmlns:a16="http://schemas.microsoft.com/office/drawing/2014/main" xmlns="" id="{3E670F26-EC0A-E92E-5304-6EF0CFA29F7B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1887;p30">
                <a:extLst>
                  <a:ext uri="{FF2B5EF4-FFF2-40B4-BE49-F238E27FC236}">
                    <a16:creationId xmlns:a16="http://schemas.microsoft.com/office/drawing/2014/main" xmlns="" id="{F1C8D8D3-BDB8-9F4F-8FDA-710FBF8A0292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1888;p30">
                <a:extLst>
                  <a:ext uri="{FF2B5EF4-FFF2-40B4-BE49-F238E27FC236}">
                    <a16:creationId xmlns:a16="http://schemas.microsoft.com/office/drawing/2014/main" xmlns="" id="{2E96C0E2-6228-3BCA-1D56-FE56E294CE2F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1889;p30">
                <a:extLst>
                  <a:ext uri="{FF2B5EF4-FFF2-40B4-BE49-F238E27FC236}">
                    <a16:creationId xmlns:a16="http://schemas.microsoft.com/office/drawing/2014/main" xmlns="" id="{D14FDF59-16FD-66BC-E3CC-CE49C4E22BB1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1890;p30">
                <a:extLst>
                  <a:ext uri="{FF2B5EF4-FFF2-40B4-BE49-F238E27FC236}">
                    <a16:creationId xmlns:a16="http://schemas.microsoft.com/office/drawing/2014/main" xmlns="" id="{069EBAFA-D70C-5588-0369-2C34A21B23EB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1891;p30">
              <a:extLst>
                <a:ext uri="{FF2B5EF4-FFF2-40B4-BE49-F238E27FC236}">
                  <a16:creationId xmlns:a16="http://schemas.microsoft.com/office/drawing/2014/main" xmlns="" id="{F57E62F2-42AB-C1B7-DD45-72DAEA2218B0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317" name="Google Shape;1892;p30">
                <a:extLst>
                  <a:ext uri="{FF2B5EF4-FFF2-40B4-BE49-F238E27FC236}">
                    <a16:creationId xmlns:a16="http://schemas.microsoft.com/office/drawing/2014/main" xmlns="" id="{8B6B89FA-6564-D8E7-63CF-1A5397494BCE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1893;p30">
                <a:extLst>
                  <a:ext uri="{FF2B5EF4-FFF2-40B4-BE49-F238E27FC236}">
                    <a16:creationId xmlns:a16="http://schemas.microsoft.com/office/drawing/2014/main" xmlns="" id="{FABA7510-0FFB-C016-A726-A7B98D363C40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1894;p30">
                <a:extLst>
                  <a:ext uri="{FF2B5EF4-FFF2-40B4-BE49-F238E27FC236}">
                    <a16:creationId xmlns:a16="http://schemas.microsoft.com/office/drawing/2014/main" xmlns="" id="{4FC9B05D-F9DA-C50A-2AAB-4679098056FF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1895;p30">
                <a:extLst>
                  <a:ext uri="{FF2B5EF4-FFF2-40B4-BE49-F238E27FC236}">
                    <a16:creationId xmlns:a16="http://schemas.microsoft.com/office/drawing/2014/main" xmlns="" id="{4EA36F45-69AF-0A74-1A44-7D27D84D7C01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1896;p30">
                <a:extLst>
                  <a:ext uri="{FF2B5EF4-FFF2-40B4-BE49-F238E27FC236}">
                    <a16:creationId xmlns:a16="http://schemas.microsoft.com/office/drawing/2014/main" xmlns="" id="{FE6CAEC3-5A83-276E-D98D-945054F6CD52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1897;p30">
                <a:extLst>
                  <a:ext uri="{FF2B5EF4-FFF2-40B4-BE49-F238E27FC236}">
                    <a16:creationId xmlns:a16="http://schemas.microsoft.com/office/drawing/2014/main" xmlns="" id="{85627DBB-15DC-8FF2-15A7-AA583FA8C377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1898;p30">
                <a:extLst>
                  <a:ext uri="{FF2B5EF4-FFF2-40B4-BE49-F238E27FC236}">
                    <a16:creationId xmlns:a16="http://schemas.microsoft.com/office/drawing/2014/main" xmlns="" id="{EC1E6F3C-1C50-F6F6-4238-D8799BEFD3F0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1899;p30">
                <a:extLst>
                  <a:ext uri="{FF2B5EF4-FFF2-40B4-BE49-F238E27FC236}">
                    <a16:creationId xmlns:a16="http://schemas.microsoft.com/office/drawing/2014/main" xmlns="" id="{9F23115F-3CF7-AB74-40EB-436354EA9C2D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1900;p30">
                <a:extLst>
                  <a:ext uri="{FF2B5EF4-FFF2-40B4-BE49-F238E27FC236}">
                    <a16:creationId xmlns:a16="http://schemas.microsoft.com/office/drawing/2014/main" xmlns="" id="{25BBDB59-199B-5149-D81E-D2E11013ABD5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1901;p30">
                <a:extLst>
                  <a:ext uri="{FF2B5EF4-FFF2-40B4-BE49-F238E27FC236}">
                    <a16:creationId xmlns:a16="http://schemas.microsoft.com/office/drawing/2014/main" xmlns="" id="{81EFC141-59D4-E24C-E4DB-D2A7E4262EE8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1902;p30">
                <a:extLst>
                  <a:ext uri="{FF2B5EF4-FFF2-40B4-BE49-F238E27FC236}">
                    <a16:creationId xmlns:a16="http://schemas.microsoft.com/office/drawing/2014/main" xmlns="" id="{69A7590A-FB48-0D8C-BD22-C4E5A4DD5BAC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1903;p30">
                <a:extLst>
                  <a:ext uri="{FF2B5EF4-FFF2-40B4-BE49-F238E27FC236}">
                    <a16:creationId xmlns:a16="http://schemas.microsoft.com/office/drawing/2014/main" xmlns="" id="{73A19B67-1B7A-4A30-8257-1CA0E6F187A5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1904;p30">
                <a:extLst>
                  <a:ext uri="{FF2B5EF4-FFF2-40B4-BE49-F238E27FC236}">
                    <a16:creationId xmlns:a16="http://schemas.microsoft.com/office/drawing/2014/main" xmlns="" id="{D80A06BC-DE7B-6379-1E41-4EE737E2CDE2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1905;p30">
                <a:extLst>
                  <a:ext uri="{FF2B5EF4-FFF2-40B4-BE49-F238E27FC236}">
                    <a16:creationId xmlns:a16="http://schemas.microsoft.com/office/drawing/2014/main" xmlns="" id="{10A9CD12-5973-172F-93AD-BBF61AE1DB84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1906;p30">
                <a:extLst>
                  <a:ext uri="{FF2B5EF4-FFF2-40B4-BE49-F238E27FC236}">
                    <a16:creationId xmlns:a16="http://schemas.microsoft.com/office/drawing/2014/main" xmlns="" id="{CA735A4D-B5BB-6B8C-F2AC-1D1E62C3D98F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1907;p30">
                <a:extLst>
                  <a:ext uri="{FF2B5EF4-FFF2-40B4-BE49-F238E27FC236}">
                    <a16:creationId xmlns:a16="http://schemas.microsoft.com/office/drawing/2014/main" xmlns="" id="{524A2C16-FACA-6AAE-A41D-067E6C211DEC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1908;p30">
              <a:extLst>
                <a:ext uri="{FF2B5EF4-FFF2-40B4-BE49-F238E27FC236}">
                  <a16:creationId xmlns:a16="http://schemas.microsoft.com/office/drawing/2014/main" xmlns="" id="{454208F0-7BEB-B155-714F-98672AB3062F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300" name="Google Shape;1909;p30">
                <a:extLst>
                  <a:ext uri="{FF2B5EF4-FFF2-40B4-BE49-F238E27FC236}">
                    <a16:creationId xmlns:a16="http://schemas.microsoft.com/office/drawing/2014/main" xmlns="" id="{96AFE74C-E6FF-AEA3-C3AF-A02E47B9DD22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1910;p30">
                <a:extLst>
                  <a:ext uri="{FF2B5EF4-FFF2-40B4-BE49-F238E27FC236}">
                    <a16:creationId xmlns:a16="http://schemas.microsoft.com/office/drawing/2014/main" xmlns="" id="{5E0B7DAD-BE22-8556-6D87-10B1E1153467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1911;p30">
                <a:extLst>
                  <a:ext uri="{FF2B5EF4-FFF2-40B4-BE49-F238E27FC236}">
                    <a16:creationId xmlns:a16="http://schemas.microsoft.com/office/drawing/2014/main" xmlns="" id="{92216989-5322-04A3-A735-035A12A38B7D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1912;p30">
                <a:extLst>
                  <a:ext uri="{FF2B5EF4-FFF2-40B4-BE49-F238E27FC236}">
                    <a16:creationId xmlns:a16="http://schemas.microsoft.com/office/drawing/2014/main" xmlns="" id="{85CD6E8A-1A38-854D-ADCA-C5C434D5A064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1913;p30">
                <a:extLst>
                  <a:ext uri="{FF2B5EF4-FFF2-40B4-BE49-F238E27FC236}">
                    <a16:creationId xmlns:a16="http://schemas.microsoft.com/office/drawing/2014/main" xmlns="" id="{1A4D434E-36AB-F031-96E4-B3CA454FAA3D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1914;p30">
                <a:extLst>
                  <a:ext uri="{FF2B5EF4-FFF2-40B4-BE49-F238E27FC236}">
                    <a16:creationId xmlns:a16="http://schemas.microsoft.com/office/drawing/2014/main" xmlns="" id="{038541B7-9137-2052-B4B1-0CEBB4ECF3C9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1915;p30">
                <a:extLst>
                  <a:ext uri="{FF2B5EF4-FFF2-40B4-BE49-F238E27FC236}">
                    <a16:creationId xmlns:a16="http://schemas.microsoft.com/office/drawing/2014/main" xmlns="" id="{3C58939D-4C5D-F813-C406-389B15822525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1916;p30">
                <a:extLst>
                  <a:ext uri="{FF2B5EF4-FFF2-40B4-BE49-F238E27FC236}">
                    <a16:creationId xmlns:a16="http://schemas.microsoft.com/office/drawing/2014/main" xmlns="" id="{78529D37-6707-D8B5-1BBD-DA0F1EB7B805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1917;p30">
                <a:extLst>
                  <a:ext uri="{FF2B5EF4-FFF2-40B4-BE49-F238E27FC236}">
                    <a16:creationId xmlns:a16="http://schemas.microsoft.com/office/drawing/2014/main" xmlns="" id="{ABFD97B7-7964-5B47-EF84-7BC9D8B2791D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1918;p30">
                <a:extLst>
                  <a:ext uri="{FF2B5EF4-FFF2-40B4-BE49-F238E27FC236}">
                    <a16:creationId xmlns:a16="http://schemas.microsoft.com/office/drawing/2014/main" xmlns="" id="{3546890C-1602-C344-7AD1-64F7ABE2368C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1919;p30">
                <a:extLst>
                  <a:ext uri="{FF2B5EF4-FFF2-40B4-BE49-F238E27FC236}">
                    <a16:creationId xmlns:a16="http://schemas.microsoft.com/office/drawing/2014/main" xmlns="" id="{1292DDF4-AF94-AF61-A71B-8EE14843A39D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1920;p30">
                <a:extLst>
                  <a:ext uri="{FF2B5EF4-FFF2-40B4-BE49-F238E27FC236}">
                    <a16:creationId xmlns:a16="http://schemas.microsoft.com/office/drawing/2014/main" xmlns="" id="{A8B12B4C-47F8-8CCA-B145-C49A8F1A2C2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1921;p30">
                <a:extLst>
                  <a:ext uri="{FF2B5EF4-FFF2-40B4-BE49-F238E27FC236}">
                    <a16:creationId xmlns:a16="http://schemas.microsoft.com/office/drawing/2014/main" xmlns="" id="{8C687591-0431-A24A-A51A-DE74FEE901AB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1922;p30">
                <a:extLst>
                  <a:ext uri="{FF2B5EF4-FFF2-40B4-BE49-F238E27FC236}">
                    <a16:creationId xmlns:a16="http://schemas.microsoft.com/office/drawing/2014/main" xmlns="" id="{4D3060B2-E5C8-E0D7-2722-BF9620350FDE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1923;p30">
                <a:extLst>
                  <a:ext uri="{FF2B5EF4-FFF2-40B4-BE49-F238E27FC236}">
                    <a16:creationId xmlns:a16="http://schemas.microsoft.com/office/drawing/2014/main" xmlns="" id="{BD5D2DA9-A3C5-4E67-2204-95200600B4E7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1924;p30">
                <a:extLst>
                  <a:ext uri="{FF2B5EF4-FFF2-40B4-BE49-F238E27FC236}">
                    <a16:creationId xmlns:a16="http://schemas.microsoft.com/office/drawing/2014/main" xmlns="" id="{A120FE1B-E0B4-261C-4294-E79640D985F6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1925;p30">
                <a:extLst>
                  <a:ext uri="{FF2B5EF4-FFF2-40B4-BE49-F238E27FC236}">
                    <a16:creationId xmlns:a16="http://schemas.microsoft.com/office/drawing/2014/main" xmlns="" id="{D2D33415-5751-B939-580C-41A871A45E5C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0" name="Google Shape;1926;p30">
              <a:extLst>
                <a:ext uri="{FF2B5EF4-FFF2-40B4-BE49-F238E27FC236}">
                  <a16:creationId xmlns:a16="http://schemas.microsoft.com/office/drawing/2014/main" xmlns="" id="{F74387E4-BECC-247A-CE5A-9C8CF94677CA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1927;p30">
              <a:extLst>
                <a:ext uri="{FF2B5EF4-FFF2-40B4-BE49-F238E27FC236}">
                  <a16:creationId xmlns:a16="http://schemas.microsoft.com/office/drawing/2014/main" xmlns="" id="{D664EC9F-F235-40E9-CEA7-497692F79A76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1928;p30">
              <a:extLst>
                <a:ext uri="{FF2B5EF4-FFF2-40B4-BE49-F238E27FC236}">
                  <a16:creationId xmlns:a16="http://schemas.microsoft.com/office/drawing/2014/main" xmlns="" id="{30CFFF77-6EAD-5921-926F-9AC449BDF167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1929;p30">
              <a:extLst>
                <a:ext uri="{FF2B5EF4-FFF2-40B4-BE49-F238E27FC236}">
                  <a16:creationId xmlns:a16="http://schemas.microsoft.com/office/drawing/2014/main" xmlns="" id="{08830ED8-C8CD-BB04-453A-D7972478DC4D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1930;p30">
              <a:extLst>
                <a:ext uri="{FF2B5EF4-FFF2-40B4-BE49-F238E27FC236}">
                  <a16:creationId xmlns:a16="http://schemas.microsoft.com/office/drawing/2014/main" xmlns="" id="{BF25CF9D-508F-0AA1-37BF-01B6781F2910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1931;p30">
              <a:extLst>
                <a:ext uri="{FF2B5EF4-FFF2-40B4-BE49-F238E27FC236}">
                  <a16:creationId xmlns:a16="http://schemas.microsoft.com/office/drawing/2014/main" xmlns="" id="{CB363AD3-5902-8260-B6FF-21B33376964E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1932;p30">
              <a:extLst>
                <a:ext uri="{FF2B5EF4-FFF2-40B4-BE49-F238E27FC236}">
                  <a16:creationId xmlns:a16="http://schemas.microsoft.com/office/drawing/2014/main" xmlns="" id="{E91D591B-8BE1-2A02-18C4-5CCE6B3CA565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1933;p30">
              <a:extLst>
                <a:ext uri="{FF2B5EF4-FFF2-40B4-BE49-F238E27FC236}">
                  <a16:creationId xmlns:a16="http://schemas.microsoft.com/office/drawing/2014/main" xmlns="" id="{9C999643-8472-AD2E-E6D9-9ED49F07CE56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1934;p30">
              <a:extLst>
                <a:ext uri="{FF2B5EF4-FFF2-40B4-BE49-F238E27FC236}">
                  <a16:creationId xmlns:a16="http://schemas.microsoft.com/office/drawing/2014/main" xmlns="" id="{31EC3179-082B-C042-8D10-0A56AD614EA4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1935;p30">
              <a:extLst>
                <a:ext uri="{FF2B5EF4-FFF2-40B4-BE49-F238E27FC236}">
                  <a16:creationId xmlns:a16="http://schemas.microsoft.com/office/drawing/2014/main" xmlns="" id="{5D53B72C-F6E0-75C6-83BF-30CD71CB7AE7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1936;p30">
              <a:extLst>
                <a:ext uri="{FF2B5EF4-FFF2-40B4-BE49-F238E27FC236}">
                  <a16:creationId xmlns:a16="http://schemas.microsoft.com/office/drawing/2014/main" xmlns="" id="{C40AE3FE-60C2-97D0-A1E3-2ECA52792053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1937;p30">
              <a:extLst>
                <a:ext uri="{FF2B5EF4-FFF2-40B4-BE49-F238E27FC236}">
                  <a16:creationId xmlns:a16="http://schemas.microsoft.com/office/drawing/2014/main" xmlns="" id="{5BDB7D74-DD1F-353D-A4DE-983E8EFAE279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1938;p30">
              <a:extLst>
                <a:ext uri="{FF2B5EF4-FFF2-40B4-BE49-F238E27FC236}">
                  <a16:creationId xmlns:a16="http://schemas.microsoft.com/office/drawing/2014/main" xmlns="" id="{768A1483-EAEF-2CA3-CF67-2EB8CCFAB5EE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1939;p30">
              <a:extLst>
                <a:ext uri="{FF2B5EF4-FFF2-40B4-BE49-F238E27FC236}">
                  <a16:creationId xmlns:a16="http://schemas.microsoft.com/office/drawing/2014/main" xmlns="" id="{B8E30EC6-5186-A8BD-D6CD-C8BFAA855DFA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1940;p30">
              <a:extLst>
                <a:ext uri="{FF2B5EF4-FFF2-40B4-BE49-F238E27FC236}">
                  <a16:creationId xmlns:a16="http://schemas.microsoft.com/office/drawing/2014/main" xmlns="" id="{01AD76CA-A31D-AD73-1DDC-86D2417AB732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1941;p30">
              <a:extLst>
                <a:ext uri="{FF2B5EF4-FFF2-40B4-BE49-F238E27FC236}">
                  <a16:creationId xmlns:a16="http://schemas.microsoft.com/office/drawing/2014/main" xmlns="" id="{94715FC4-CFEF-1A99-CBD4-C6B01398DAD4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1942;p30">
              <a:extLst>
                <a:ext uri="{FF2B5EF4-FFF2-40B4-BE49-F238E27FC236}">
                  <a16:creationId xmlns:a16="http://schemas.microsoft.com/office/drawing/2014/main" xmlns="" id="{4FFFDA3B-6091-5D19-54EB-5FEE36DDC95D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1943;p30">
              <a:extLst>
                <a:ext uri="{FF2B5EF4-FFF2-40B4-BE49-F238E27FC236}">
                  <a16:creationId xmlns:a16="http://schemas.microsoft.com/office/drawing/2014/main" xmlns="" id="{C788DA2A-667D-7BFC-91D3-48E5B2A2EAF0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1944;p30">
              <a:extLst>
                <a:ext uri="{FF2B5EF4-FFF2-40B4-BE49-F238E27FC236}">
                  <a16:creationId xmlns:a16="http://schemas.microsoft.com/office/drawing/2014/main" xmlns="" id="{733D1B20-0D62-CA1E-0576-A877F9E6FCFC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1945;p30">
              <a:extLst>
                <a:ext uri="{FF2B5EF4-FFF2-40B4-BE49-F238E27FC236}">
                  <a16:creationId xmlns:a16="http://schemas.microsoft.com/office/drawing/2014/main" xmlns="" id="{EED7F40C-D929-8132-0B1B-D864445A7653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1946;p30">
              <a:extLst>
                <a:ext uri="{FF2B5EF4-FFF2-40B4-BE49-F238E27FC236}">
                  <a16:creationId xmlns:a16="http://schemas.microsoft.com/office/drawing/2014/main" xmlns="" id="{BEE69405-3518-1F64-6A68-47A0B06645B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1947;p30">
              <a:extLst>
                <a:ext uri="{FF2B5EF4-FFF2-40B4-BE49-F238E27FC236}">
                  <a16:creationId xmlns:a16="http://schemas.microsoft.com/office/drawing/2014/main" xmlns="" id="{AFE7EF4F-AB86-7D43-5A55-517B3488ADD5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1948;p30">
              <a:extLst>
                <a:ext uri="{FF2B5EF4-FFF2-40B4-BE49-F238E27FC236}">
                  <a16:creationId xmlns:a16="http://schemas.microsoft.com/office/drawing/2014/main" xmlns="" id="{8892C039-E974-A7DE-F0ED-82B14E92CD19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1949;p30">
              <a:extLst>
                <a:ext uri="{FF2B5EF4-FFF2-40B4-BE49-F238E27FC236}">
                  <a16:creationId xmlns:a16="http://schemas.microsoft.com/office/drawing/2014/main" xmlns="" id="{73B3C641-C8B8-0BCB-C673-37E9AEF789D1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1950;p30">
              <a:extLst>
                <a:ext uri="{FF2B5EF4-FFF2-40B4-BE49-F238E27FC236}">
                  <a16:creationId xmlns:a16="http://schemas.microsoft.com/office/drawing/2014/main" xmlns="" id="{C9B216E6-84E9-A85B-D952-4DC9FB5FA544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1951;p30">
              <a:extLst>
                <a:ext uri="{FF2B5EF4-FFF2-40B4-BE49-F238E27FC236}">
                  <a16:creationId xmlns:a16="http://schemas.microsoft.com/office/drawing/2014/main" xmlns="" id="{5C593B4A-B968-718A-8796-D38C7141A215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1952;p30">
              <a:extLst>
                <a:ext uri="{FF2B5EF4-FFF2-40B4-BE49-F238E27FC236}">
                  <a16:creationId xmlns:a16="http://schemas.microsoft.com/office/drawing/2014/main" xmlns="" id="{ED3ADB0F-4435-9F88-2C56-DCE2D46B29B9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1953;p30">
              <a:extLst>
                <a:ext uri="{FF2B5EF4-FFF2-40B4-BE49-F238E27FC236}">
                  <a16:creationId xmlns:a16="http://schemas.microsoft.com/office/drawing/2014/main" xmlns="" id="{1F5F480F-F082-ADB9-4112-EFFAF53EA035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1954;p30">
              <a:extLst>
                <a:ext uri="{FF2B5EF4-FFF2-40B4-BE49-F238E27FC236}">
                  <a16:creationId xmlns:a16="http://schemas.microsoft.com/office/drawing/2014/main" xmlns="" id="{8AB91271-3DDF-04A1-36BA-63A95E88B1EB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1955;p30">
              <a:extLst>
                <a:ext uri="{FF2B5EF4-FFF2-40B4-BE49-F238E27FC236}">
                  <a16:creationId xmlns:a16="http://schemas.microsoft.com/office/drawing/2014/main" xmlns="" id="{BC3401A2-7F83-A93D-B455-435526D3E382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Picture 8" descr="Diagram, icon&#10;&#10;Description automatically generated">
            <a:extLst>
              <a:ext uri="{FF2B5EF4-FFF2-40B4-BE49-F238E27FC236}">
                <a16:creationId xmlns:a16="http://schemas.microsoft.com/office/drawing/2014/main" xmlns="" id="{E31152F8-C94A-C29A-E647-5A080993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349" y="1638337"/>
            <a:ext cx="652412" cy="652412"/>
          </a:xfrm>
          <a:prstGeom prst="rect">
            <a:avLst/>
          </a:prstGeom>
        </p:spPr>
      </p:pic>
      <p:pic>
        <p:nvPicPr>
          <p:cNvPr id="11" name="Picture 10" descr="A close up of a fish&#10;&#10;Description automatically generated with medium confidence">
            <a:extLst>
              <a:ext uri="{FF2B5EF4-FFF2-40B4-BE49-F238E27FC236}">
                <a16:creationId xmlns:a16="http://schemas.microsoft.com/office/drawing/2014/main" xmlns="" id="{079DD59D-D642-1742-9497-39CE7F3E5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456" y="3390948"/>
            <a:ext cx="474642" cy="280171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xmlns="" id="{6C763480-C106-7CB4-CAAF-C9C6C6E9F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5941">
            <a:off x="5246406" y="2933965"/>
            <a:ext cx="211889" cy="488669"/>
          </a:xfrm>
          <a:prstGeom prst="rect">
            <a:avLst/>
          </a:prstGeom>
        </p:spPr>
      </p:pic>
      <p:sp>
        <p:nvSpPr>
          <p:cNvPr id="431" name="TextBox 430">
            <a:extLst>
              <a:ext uri="{FF2B5EF4-FFF2-40B4-BE49-F238E27FC236}">
                <a16:creationId xmlns:a16="http://schemas.microsoft.com/office/drawing/2014/main" xmlns="" id="{86133820-6711-5F15-E0ED-747F7AE20D30}"/>
              </a:ext>
            </a:extLst>
          </p:cNvPr>
          <p:cNvSpPr txBox="1"/>
          <p:nvPr/>
        </p:nvSpPr>
        <p:spPr>
          <a:xfrm>
            <a:off x="457199" y="4635626"/>
            <a:ext cx="83885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SG" sz="1400" b="1" dirty="0">
                <a:solidFill>
                  <a:schemeClr val="accent3"/>
                </a:solidFill>
              </a:rPr>
              <a:t>MSCI </a:t>
            </a:r>
            <a:r>
              <a:rPr lang="en-SG" b="1" dirty="0">
                <a:solidFill>
                  <a:schemeClr val="accent3"/>
                </a:solidFill>
              </a:rPr>
              <a:t>ESG rating tool: </a:t>
            </a:r>
            <a:r>
              <a:rPr lang="en-SG" dirty="0">
                <a:hlinkClick r:id="rId6"/>
              </a:rPr>
              <a:t>https://www.msci.com/research-and-insights/esg-ratings-corporate-search-tool</a:t>
            </a:r>
            <a:r>
              <a:rPr lang="en-SG" dirty="0"/>
              <a:t> </a:t>
            </a:r>
            <a:endParaRPr lang="en-SG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2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1751" r="7060"/>
          <a:stretch/>
        </p:blipFill>
        <p:spPr>
          <a:xfrm>
            <a:off x="4318430" y="1367217"/>
            <a:ext cx="3559581" cy="2296521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8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Authentication</a:t>
            </a:r>
            <a:endParaRPr sz="3000" b="1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User Register &amp; Sign In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95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/>
          <a:srcRect l="7060" t="14418" r="7060"/>
          <a:stretch/>
        </p:blipFill>
        <p:spPr>
          <a:xfrm>
            <a:off x="4333795" y="1367217"/>
            <a:ext cx="3528850" cy="23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9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49" y="1528175"/>
            <a:ext cx="3459683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2.</a:t>
            </a:r>
            <a:r>
              <a:rPr lang="zh-CN" altLang="en-US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lang="en-US" altLang="zh-C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Menu</a:t>
            </a:r>
            <a:endParaRPr sz="3000" b="1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Start game &amp; Instructions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38" name="Google Shape;2015;p32">
            <a:extLst>
              <a:ext uri="{FF2B5EF4-FFF2-40B4-BE49-F238E27FC236}">
                <a16:creationId xmlns:a16="http://schemas.microsoft.com/office/drawing/2014/main" xmlns="" id="{C7C9CBCF-0D24-E1DE-9AB2-B8BD0CC2409F}"/>
              </a:ext>
            </a:extLst>
          </p:cNvPr>
          <p:cNvGrpSpPr/>
          <p:nvPr/>
        </p:nvGrpSpPr>
        <p:grpSpPr>
          <a:xfrm>
            <a:off x="7774080" y="2123052"/>
            <a:ext cx="1042234" cy="2747998"/>
            <a:chOff x="2217389" y="2145281"/>
            <a:chExt cx="771968" cy="2035404"/>
          </a:xfrm>
        </p:grpSpPr>
        <p:sp>
          <p:nvSpPr>
            <p:cNvPr id="39" name="Google Shape;2016;p32">
              <a:extLst>
                <a:ext uri="{FF2B5EF4-FFF2-40B4-BE49-F238E27FC236}">
                  <a16:creationId xmlns:a16="http://schemas.microsoft.com/office/drawing/2014/main" xmlns="" id="{F2ECCE22-CCAB-4D37-7441-0FF6012A5E7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17;p32">
              <a:extLst>
                <a:ext uri="{FF2B5EF4-FFF2-40B4-BE49-F238E27FC236}">
                  <a16:creationId xmlns:a16="http://schemas.microsoft.com/office/drawing/2014/main" xmlns="" id="{76075302-721E-2E4B-4E9D-F11456629772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18;p32">
              <a:extLst>
                <a:ext uri="{FF2B5EF4-FFF2-40B4-BE49-F238E27FC236}">
                  <a16:creationId xmlns:a16="http://schemas.microsoft.com/office/drawing/2014/main" xmlns="" id="{ABD16FD2-1EED-B124-6B8F-0E5F2279377E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19;p32">
              <a:extLst>
                <a:ext uri="{FF2B5EF4-FFF2-40B4-BE49-F238E27FC236}">
                  <a16:creationId xmlns:a16="http://schemas.microsoft.com/office/drawing/2014/main" xmlns="" id="{2D8511A1-8D5D-525F-9883-E85BE590317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20;p32">
              <a:extLst>
                <a:ext uri="{FF2B5EF4-FFF2-40B4-BE49-F238E27FC236}">
                  <a16:creationId xmlns:a16="http://schemas.microsoft.com/office/drawing/2014/main" xmlns="" id="{6B072B14-9AA2-D760-FC93-CCBCA4705E82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021;p32">
              <a:extLst>
                <a:ext uri="{FF2B5EF4-FFF2-40B4-BE49-F238E27FC236}">
                  <a16:creationId xmlns:a16="http://schemas.microsoft.com/office/drawing/2014/main" xmlns="" id="{ADC40C41-C0B2-23BE-10C0-21549546F89A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22;p32">
              <a:extLst>
                <a:ext uri="{FF2B5EF4-FFF2-40B4-BE49-F238E27FC236}">
                  <a16:creationId xmlns:a16="http://schemas.microsoft.com/office/drawing/2014/main" xmlns="" id="{71816F70-F9BA-EE6E-F683-DC986B47E06E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23;p32">
              <a:extLst>
                <a:ext uri="{FF2B5EF4-FFF2-40B4-BE49-F238E27FC236}">
                  <a16:creationId xmlns:a16="http://schemas.microsoft.com/office/drawing/2014/main" xmlns="" id="{FAE7B458-F53A-A9A2-5695-E75BBF12679C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24;p32">
              <a:extLst>
                <a:ext uri="{FF2B5EF4-FFF2-40B4-BE49-F238E27FC236}">
                  <a16:creationId xmlns:a16="http://schemas.microsoft.com/office/drawing/2014/main" xmlns="" id="{78258E28-0410-B457-A985-EE03DE32CC9B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25;p32">
              <a:extLst>
                <a:ext uri="{FF2B5EF4-FFF2-40B4-BE49-F238E27FC236}">
                  <a16:creationId xmlns:a16="http://schemas.microsoft.com/office/drawing/2014/main" xmlns="" id="{9D961B07-04F8-B6E2-785A-DC9D7D4998BD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6;p32">
              <a:extLst>
                <a:ext uri="{FF2B5EF4-FFF2-40B4-BE49-F238E27FC236}">
                  <a16:creationId xmlns:a16="http://schemas.microsoft.com/office/drawing/2014/main" xmlns="" id="{F6565120-4D6A-2E78-E2C6-1DC1FE6CBB10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27;p32">
              <a:extLst>
                <a:ext uri="{FF2B5EF4-FFF2-40B4-BE49-F238E27FC236}">
                  <a16:creationId xmlns:a16="http://schemas.microsoft.com/office/drawing/2014/main" xmlns="" id="{4BC7C753-55C2-D164-889F-5D97390F81BC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28;p32">
              <a:extLst>
                <a:ext uri="{FF2B5EF4-FFF2-40B4-BE49-F238E27FC236}">
                  <a16:creationId xmlns:a16="http://schemas.microsoft.com/office/drawing/2014/main" xmlns="" id="{6F65B112-455B-CDC0-6AA8-78935A85B75D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29;p32">
              <a:extLst>
                <a:ext uri="{FF2B5EF4-FFF2-40B4-BE49-F238E27FC236}">
                  <a16:creationId xmlns:a16="http://schemas.microsoft.com/office/drawing/2014/main" xmlns="" id="{C12ADC05-0F23-F95C-AB25-9250FD55EB32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30;p32">
              <a:extLst>
                <a:ext uri="{FF2B5EF4-FFF2-40B4-BE49-F238E27FC236}">
                  <a16:creationId xmlns:a16="http://schemas.microsoft.com/office/drawing/2014/main" xmlns="" id="{9A0B879B-63DA-4E9A-C90C-547701C36E4F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31;p32">
              <a:extLst>
                <a:ext uri="{FF2B5EF4-FFF2-40B4-BE49-F238E27FC236}">
                  <a16:creationId xmlns:a16="http://schemas.microsoft.com/office/drawing/2014/main" xmlns="" id="{4E59231F-FCA0-BB68-E468-D24108DB0F2D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099000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416</Words>
  <Application>Microsoft Office PowerPoint</Application>
  <PresentationFormat>On-screen Show (16:9)</PresentationFormat>
  <Paragraphs>100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Barlow</vt:lpstr>
      <vt:lpstr>Calibri</vt:lpstr>
      <vt:lpstr>Raleway Thin</vt:lpstr>
      <vt:lpstr>Raleway</vt:lpstr>
      <vt:lpstr>Barlow Light</vt:lpstr>
      <vt:lpstr>Gaoler template</vt:lpstr>
      <vt:lpstr>The Best ESG Fund Manager</vt:lpstr>
      <vt:lpstr>HELLO!</vt:lpstr>
      <vt:lpstr>HELLO!</vt:lpstr>
      <vt:lpstr>PowerPoint Presentation</vt:lpstr>
      <vt:lpstr>Our Idea</vt:lpstr>
      <vt:lpstr>Technical Explanation </vt:lpstr>
      <vt:lpstr>Game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Improvement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Best ESG Fund Manager</dc:title>
  <dc:creator>Yanlin Fan</dc:creator>
  <cp:lastModifiedBy>Yanlin Fan</cp:lastModifiedBy>
  <cp:revision>34</cp:revision>
  <dcterms:modified xsi:type="dcterms:W3CDTF">2022-05-11T08:47:27Z</dcterms:modified>
</cp:coreProperties>
</file>